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2.xml" ContentType="application/vnd.openxmlformats-officedocument.presentationml.tag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7" r:id="rId4"/>
  </p:sldMasterIdLst>
  <p:notesMasterIdLst>
    <p:notesMasterId r:id="rId24"/>
  </p:notesMasterIdLst>
  <p:sldIdLst>
    <p:sldId id="256" r:id="rId5"/>
    <p:sldId id="267" r:id="rId6"/>
    <p:sldId id="257" r:id="rId7"/>
    <p:sldId id="293" r:id="rId8"/>
    <p:sldId id="280" r:id="rId9"/>
    <p:sldId id="290" r:id="rId10"/>
    <p:sldId id="294" r:id="rId11"/>
    <p:sldId id="311" r:id="rId12"/>
    <p:sldId id="258" r:id="rId13"/>
    <p:sldId id="307" r:id="rId14"/>
    <p:sldId id="315" r:id="rId15"/>
    <p:sldId id="270" r:id="rId16"/>
    <p:sldId id="312" r:id="rId17"/>
    <p:sldId id="313" r:id="rId18"/>
    <p:sldId id="314" r:id="rId19"/>
    <p:sldId id="261" r:id="rId20"/>
    <p:sldId id="300" r:id="rId21"/>
    <p:sldId id="275" r:id="rId22"/>
    <p:sldId id="277"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jana Das" initials="AD" lastIdx="22" clrIdx="0">
    <p:extLst>
      <p:ext uri="{19B8F6BF-5375-455C-9EA6-DF929625EA0E}">
        <p15:presenceInfo xmlns:p15="http://schemas.microsoft.com/office/powerpoint/2012/main" userId="S::dasa@un.org::f5254184-c932-40c7-a21a-a843f62df38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488" autoAdjust="0"/>
    <p:restoredTop sz="93792" autoAdjust="0"/>
  </p:normalViewPr>
  <p:slideViewPr>
    <p:cSldViewPr>
      <p:cViewPr varScale="1">
        <p:scale>
          <a:sx n="99" d="100"/>
          <a:sy n="99" d="100"/>
        </p:scale>
        <p:origin x="1220"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ejong Lee" userId="5dae175e-1dfe-4a66-b290-b6bf36953bc7" providerId="ADAL" clId="{80FF50EE-7F11-4780-AF09-92C14ADCD352}"/>
    <pc:docChg chg="undo custSel addSld delSld modSld sldOrd">
      <pc:chgData name="Sejong Lee" userId="5dae175e-1dfe-4a66-b290-b6bf36953bc7" providerId="ADAL" clId="{80FF50EE-7F11-4780-AF09-92C14ADCD352}" dt="2023-09-05T18:02:36.931" v="1136" actId="20577"/>
      <pc:docMkLst>
        <pc:docMk/>
      </pc:docMkLst>
      <pc:sldChg chg="modSp mod">
        <pc:chgData name="Sejong Lee" userId="5dae175e-1dfe-4a66-b290-b6bf36953bc7" providerId="ADAL" clId="{80FF50EE-7F11-4780-AF09-92C14ADCD352}" dt="2023-08-28T18:57:55.516" v="42" actId="6549"/>
        <pc:sldMkLst>
          <pc:docMk/>
          <pc:sldMk cId="0" sldId="257"/>
        </pc:sldMkLst>
        <pc:spChg chg="mod">
          <ac:chgData name="Sejong Lee" userId="5dae175e-1dfe-4a66-b290-b6bf36953bc7" providerId="ADAL" clId="{80FF50EE-7F11-4780-AF09-92C14ADCD352}" dt="2023-08-28T18:57:55.516" v="42" actId="6549"/>
          <ac:spMkLst>
            <pc:docMk/>
            <pc:sldMk cId="0" sldId="257"/>
            <ac:spMk id="6148" creationId="{EACBB656-5D14-46CE-BA63-DD4340C40B77}"/>
          </ac:spMkLst>
        </pc:spChg>
      </pc:sldChg>
      <pc:sldChg chg="modSp mod">
        <pc:chgData name="Sejong Lee" userId="5dae175e-1dfe-4a66-b290-b6bf36953bc7" providerId="ADAL" clId="{80FF50EE-7F11-4780-AF09-92C14ADCD352}" dt="2023-08-29T20:22:14.717" v="1119" actId="20577"/>
        <pc:sldMkLst>
          <pc:docMk/>
          <pc:sldMk cId="0" sldId="258"/>
        </pc:sldMkLst>
        <pc:spChg chg="mod">
          <ac:chgData name="Sejong Lee" userId="5dae175e-1dfe-4a66-b290-b6bf36953bc7" providerId="ADAL" clId="{80FF50EE-7F11-4780-AF09-92C14ADCD352}" dt="2023-08-29T18:02:16.238" v="562" actId="6549"/>
          <ac:spMkLst>
            <pc:docMk/>
            <pc:sldMk cId="0" sldId="258"/>
            <ac:spMk id="9219" creationId="{46BEA80F-CD72-4B25-9CFE-D59ECE1CF5B0}"/>
          </ac:spMkLst>
        </pc:spChg>
        <pc:spChg chg="mod">
          <ac:chgData name="Sejong Lee" userId="5dae175e-1dfe-4a66-b290-b6bf36953bc7" providerId="ADAL" clId="{80FF50EE-7F11-4780-AF09-92C14ADCD352}" dt="2023-08-29T20:22:14.717" v="1119" actId="20577"/>
          <ac:spMkLst>
            <pc:docMk/>
            <pc:sldMk cId="0" sldId="258"/>
            <ac:spMk id="9220" creationId="{52A3A0F6-A8D9-4902-BB81-67BBDB7E55A2}"/>
          </ac:spMkLst>
        </pc:spChg>
      </pc:sldChg>
      <pc:sldChg chg="modSp mod">
        <pc:chgData name="Sejong Lee" userId="5dae175e-1dfe-4a66-b290-b6bf36953bc7" providerId="ADAL" clId="{80FF50EE-7F11-4780-AF09-92C14ADCD352}" dt="2023-08-28T18:53:33.695" v="5" actId="20577"/>
        <pc:sldMkLst>
          <pc:docMk/>
          <pc:sldMk cId="0" sldId="267"/>
        </pc:sldMkLst>
        <pc:spChg chg="mod">
          <ac:chgData name="Sejong Lee" userId="5dae175e-1dfe-4a66-b290-b6bf36953bc7" providerId="ADAL" clId="{80FF50EE-7F11-4780-AF09-92C14ADCD352}" dt="2023-08-28T18:53:33.695" v="5" actId="20577"/>
          <ac:spMkLst>
            <pc:docMk/>
            <pc:sldMk cId="0" sldId="267"/>
            <ac:spMk id="5124" creationId="{D6571F58-DD2D-4444-9599-6071C57F5EAE}"/>
          </ac:spMkLst>
        </pc:spChg>
      </pc:sldChg>
      <pc:sldChg chg="modSp mod">
        <pc:chgData name="Sejong Lee" userId="5dae175e-1dfe-4a66-b290-b6bf36953bc7" providerId="ADAL" clId="{80FF50EE-7F11-4780-AF09-92C14ADCD352}" dt="2023-09-05T17:53:50.673" v="1128" actId="6549"/>
        <pc:sldMkLst>
          <pc:docMk/>
          <pc:sldMk cId="0" sldId="270"/>
        </pc:sldMkLst>
        <pc:spChg chg="mod">
          <ac:chgData name="Sejong Lee" userId="5dae175e-1dfe-4a66-b290-b6bf36953bc7" providerId="ADAL" clId="{80FF50EE-7F11-4780-AF09-92C14ADCD352}" dt="2023-09-05T17:53:50.673" v="1128" actId="6549"/>
          <ac:spMkLst>
            <pc:docMk/>
            <pc:sldMk cId="0" sldId="270"/>
            <ac:spMk id="11268" creationId="{5D5A3F38-716C-4630-984E-B95D145A6B9D}"/>
          </ac:spMkLst>
        </pc:spChg>
      </pc:sldChg>
      <pc:sldChg chg="modSp mod">
        <pc:chgData name="Sejong Lee" userId="5dae175e-1dfe-4a66-b290-b6bf36953bc7" providerId="ADAL" clId="{80FF50EE-7F11-4780-AF09-92C14ADCD352}" dt="2023-09-05T18:02:36.931" v="1136" actId="20577"/>
        <pc:sldMkLst>
          <pc:docMk/>
          <pc:sldMk cId="0" sldId="275"/>
        </pc:sldMkLst>
        <pc:spChg chg="mod">
          <ac:chgData name="Sejong Lee" userId="5dae175e-1dfe-4a66-b290-b6bf36953bc7" providerId="ADAL" clId="{80FF50EE-7F11-4780-AF09-92C14ADCD352}" dt="2023-09-05T18:02:36.931" v="1136" actId="20577"/>
          <ac:spMkLst>
            <pc:docMk/>
            <pc:sldMk cId="0" sldId="275"/>
            <ac:spMk id="21508" creationId="{36CA865C-82DE-48F6-BEB8-FA99D08581F8}"/>
          </ac:spMkLst>
        </pc:spChg>
      </pc:sldChg>
      <pc:sldChg chg="modSp mod">
        <pc:chgData name="Sejong Lee" userId="5dae175e-1dfe-4a66-b290-b6bf36953bc7" providerId="ADAL" clId="{80FF50EE-7F11-4780-AF09-92C14ADCD352}" dt="2023-08-28T19:14:08.163" v="53" actId="20577"/>
        <pc:sldMkLst>
          <pc:docMk/>
          <pc:sldMk cId="193789722" sldId="290"/>
        </pc:sldMkLst>
        <pc:spChg chg="mod">
          <ac:chgData name="Sejong Lee" userId="5dae175e-1dfe-4a66-b290-b6bf36953bc7" providerId="ADAL" clId="{80FF50EE-7F11-4780-AF09-92C14ADCD352}" dt="2023-08-28T19:14:08.163" v="53" actId="20577"/>
          <ac:spMkLst>
            <pc:docMk/>
            <pc:sldMk cId="193789722" sldId="290"/>
            <ac:spMk id="8196" creationId="{DB3F5FD8-3B07-4073-B9B8-DBE53F58C212}"/>
          </ac:spMkLst>
        </pc:spChg>
      </pc:sldChg>
      <pc:sldChg chg="ord">
        <pc:chgData name="Sejong Lee" userId="5dae175e-1dfe-4a66-b290-b6bf36953bc7" providerId="ADAL" clId="{80FF50EE-7F11-4780-AF09-92C14ADCD352}" dt="2023-08-28T19:47:51.151" v="383"/>
        <pc:sldMkLst>
          <pc:docMk/>
          <pc:sldMk cId="4033548489" sldId="293"/>
        </pc:sldMkLst>
      </pc:sldChg>
      <pc:sldChg chg="del">
        <pc:chgData name="Sejong Lee" userId="5dae175e-1dfe-4a66-b290-b6bf36953bc7" providerId="ADAL" clId="{80FF50EE-7F11-4780-AF09-92C14ADCD352}" dt="2023-08-29T20:22:33.173" v="1120" actId="2696"/>
        <pc:sldMkLst>
          <pc:docMk/>
          <pc:sldMk cId="1204984628" sldId="295"/>
        </pc:sldMkLst>
      </pc:sldChg>
      <pc:sldChg chg="addSp delSp modSp mod">
        <pc:chgData name="Sejong Lee" userId="5dae175e-1dfe-4a66-b290-b6bf36953bc7" providerId="ADAL" clId="{80FF50EE-7F11-4780-AF09-92C14ADCD352}" dt="2023-08-28T20:10:50.354" v="429" actId="6549"/>
        <pc:sldMkLst>
          <pc:docMk/>
          <pc:sldMk cId="4066912479" sldId="300"/>
        </pc:sldMkLst>
        <pc:spChg chg="mod">
          <ac:chgData name="Sejong Lee" userId="5dae175e-1dfe-4a66-b290-b6bf36953bc7" providerId="ADAL" clId="{80FF50EE-7F11-4780-AF09-92C14ADCD352}" dt="2023-08-28T20:10:50.354" v="429" actId="6549"/>
          <ac:spMkLst>
            <pc:docMk/>
            <pc:sldMk cId="4066912479" sldId="300"/>
            <ac:spMk id="2" creationId="{7ECC24E9-44E9-419A-BA23-39E1BA8922C7}"/>
          </ac:spMkLst>
        </pc:spChg>
        <pc:spChg chg="mod">
          <ac:chgData name="Sejong Lee" userId="5dae175e-1dfe-4a66-b290-b6bf36953bc7" providerId="ADAL" clId="{80FF50EE-7F11-4780-AF09-92C14ADCD352}" dt="2023-08-28T19:16:30.483" v="57" actId="6549"/>
          <ac:spMkLst>
            <pc:docMk/>
            <pc:sldMk cId="4066912479" sldId="300"/>
            <ac:spMk id="3" creationId="{906E37E8-880D-464B-81D5-94864A954B1E}"/>
          </ac:spMkLst>
        </pc:spChg>
        <pc:spChg chg="del">
          <ac:chgData name="Sejong Lee" userId="5dae175e-1dfe-4a66-b290-b6bf36953bc7" providerId="ADAL" clId="{80FF50EE-7F11-4780-AF09-92C14ADCD352}" dt="2023-08-28T19:15:53.026" v="54" actId="478"/>
          <ac:spMkLst>
            <pc:docMk/>
            <pc:sldMk cId="4066912479" sldId="300"/>
            <ac:spMk id="4" creationId="{6D954BAE-FB1E-40BA-9159-528A56AF92DD}"/>
          </ac:spMkLst>
        </pc:spChg>
        <pc:graphicFrameChg chg="add del mod">
          <ac:chgData name="Sejong Lee" userId="5dae175e-1dfe-4a66-b290-b6bf36953bc7" providerId="ADAL" clId="{80FF50EE-7F11-4780-AF09-92C14ADCD352}" dt="2023-08-28T19:16:28.987" v="56"/>
          <ac:graphicFrameMkLst>
            <pc:docMk/>
            <pc:sldMk cId="4066912479" sldId="300"/>
            <ac:graphicFrameMk id="5" creationId="{8D116ECA-55FA-6E6F-6855-8DBD994994AC}"/>
          </ac:graphicFrameMkLst>
        </pc:graphicFrameChg>
        <pc:graphicFrameChg chg="add mod modGraphic">
          <ac:chgData name="Sejong Lee" userId="5dae175e-1dfe-4a66-b290-b6bf36953bc7" providerId="ADAL" clId="{80FF50EE-7F11-4780-AF09-92C14ADCD352}" dt="2023-08-28T19:24:38.878" v="189" actId="403"/>
          <ac:graphicFrameMkLst>
            <pc:docMk/>
            <pc:sldMk cId="4066912479" sldId="300"/>
            <ac:graphicFrameMk id="6" creationId="{0E45A32F-58B7-5628-16DD-66876242F121}"/>
          </ac:graphicFrameMkLst>
        </pc:graphicFrameChg>
      </pc:sldChg>
      <pc:sldChg chg="addSp delSp modSp new mod ord">
        <pc:chgData name="Sejong Lee" userId="5dae175e-1dfe-4a66-b290-b6bf36953bc7" providerId="ADAL" clId="{80FF50EE-7F11-4780-AF09-92C14ADCD352}" dt="2023-08-29T19:44:12.831" v="831" actId="2711"/>
        <pc:sldMkLst>
          <pc:docMk/>
          <pc:sldMk cId="351483839" sldId="311"/>
        </pc:sldMkLst>
        <pc:spChg chg="mod">
          <ac:chgData name="Sejong Lee" userId="5dae175e-1dfe-4a66-b290-b6bf36953bc7" providerId="ADAL" clId="{80FF50EE-7F11-4780-AF09-92C14ADCD352}" dt="2023-08-28T19:46:52.430" v="381" actId="403"/>
          <ac:spMkLst>
            <pc:docMk/>
            <pc:sldMk cId="351483839" sldId="311"/>
            <ac:spMk id="2" creationId="{5BFC2D00-E17C-F22E-FAF2-C84425863021}"/>
          </ac:spMkLst>
        </pc:spChg>
        <pc:spChg chg="del">
          <ac:chgData name="Sejong Lee" userId="5dae175e-1dfe-4a66-b290-b6bf36953bc7" providerId="ADAL" clId="{80FF50EE-7F11-4780-AF09-92C14ADCD352}" dt="2023-08-28T19:27:57.235" v="200" actId="478"/>
          <ac:spMkLst>
            <pc:docMk/>
            <pc:sldMk cId="351483839" sldId="311"/>
            <ac:spMk id="3" creationId="{8D12FA89-6F1D-7673-7C47-9372277794BB}"/>
          </ac:spMkLst>
        </pc:spChg>
        <pc:spChg chg="add del">
          <ac:chgData name="Sejong Lee" userId="5dae175e-1dfe-4a66-b290-b6bf36953bc7" providerId="ADAL" clId="{80FF50EE-7F11-4780-AF09-92C14ADCD352}" dt="2023-08-28T19:27:00.411" v="194" actId="22"/>
          <ac:spMkLst>
            <pc:docMk/>
            <pc:sldMk cId="351483839" sldId="311"/>
            <ac:spMk id="6" creationId="{EF5B96BD-12DB-F6FD-A84A-76EA18A27B88}"/>
          </ac:spMkLst>
        </pc:spChg>
        <pc:spChg chg="add del mod">
          <ac:chgData name="Sejong Lee" userId="5dae175e-1dfe-4a66-b290-b6bf36953bc7" providerId="ADAL" clId="{80FF50EE-7F11-4780-AF09-92C14ADCD352}" dt="2023-08-28T19:27:22.033" v="197" actId="478"/>
          <ac:spMkLst>
            <pc:docMk/>
            <pc:sldMk cId="351483839" sldId="311"/>
            <ac:spMk id="7" creationId="{F49B1BE9-896D-ADE8-7D6A-E079F3097EA9}"/>
          </ac:spMkLst>
        </pc:spChg>
        <pc:graphicFrameChg chg="add mod modGraphic">
          <ac:chgData name="Sejong Lee" userId="5dae175e-1dfe-4a66-b290-b6bf36953bc7" providerId="ADAL" clId="{80FF50EE-7F11-4780-AF09-92C14ADCD352}" dt="2023-08-29T19:44:12.831" v="831" actId="2711"/>
          <ac:graphicFrameMkLst>
            <pc:docMk/>
            <pc:sldMk cId="351483839" sldId="311"/>
            <ac:graphicFrameMk id="8" creationId="{3A6FEFB3-A5F0-E6C6-2F70-14287A7D11BF}"/>
          </ac:graphicFrameMkLst>
        </pc:graphicFrameChg>
      </pc:sldChg>
    </pc:docChg>
  </pc:docChgLst>
  <pc:docChgLst>
    <pc:chgData name="Mary Ann Rigodon" userId="12310ea9-266d-4a00-8cd5-e2075487926a" providerId="ADAL" clId="{72020723-6A06-47C6-9195-14F245AA71C9}"/>
    <pc:docChg chg="undo custSel addSld delSld modSld">
      <pc:chgData name="Mary Ann Rigodon" userId="12310ea9-266d-4a00-8cd5-e2075487926a" providerId="ADAL" clId="{72020723-6A06-47C6-9195-14F245AA71C9}" dt="2022-08-01T15:35:01.670" v="773" actId="20577"/>
      <pc:docMkLst>
        <pc:docMk/>
      </pc:docMkLst>
      <pc:sldChg chg="modSp mod">
        <pc:chgData name="Mary Ann Rigodon" userId="12310ea9-266d-4a00-8cd5-e2075487926a" providerId="ADAL" clId="{72020723-6A06-47C6-9195-14F245AA71C9}" dt="2022-08-01T14:41:35.575" v="19" actId="20577"/>
        <pc:sldMkLst>
          <pc:docMk/>
          <pc:sldMk cId="0" sldId="261"/>
        </pc:sldMkLst>
        <pc:spChg chg="mod">
          <ac:chgData name="Mary Ann Rigodon" userId="12310ea9-266d-4a00-8cd5-e2075487926a" providerId="ADAL" clId="{72020723-6A06-47C6-9195-14F245AA71C9}" dt="2022-08-01T14:41:35.575" v="19" actId="20577"/>
          <ac:spMkLst>
            <pc:docMk/>
            <pc:sldMk cId="0" sldId="261"/>
            <ac:spMk id="15364" creationId="{3C842AE8-1E44-4B52-8ECF-362CFEBFF668}"/>
          </ac:spMkLst>
        </pc:spChg>
      </pc:sldChg>
      <pc:sldChg chg="addSp delSp modSp mod">
        <pc:chgData name="Mary Ann Rigodon" userId="12310ea9-266d-4a00-8cd5-e2075487926a" providerId="ADAL" clId="{72020723-6A06-47C6-9195-14F245AA71C9}" dt="2022-08-01T15:35:01.670" v="773" actId="20577"/>
        <pc:sldMkLst>
          <pc:docMk/>
          <pc:sldMk cId="0" sldId="274"/>
        </pc:sldMkLst>
        <pc:spChg chg="add del mod">
          <ac:chgData name="Mary Ann Rigodon" userId="12310ea9-266d-4a00-8cd5-e2075487926a" providerId="ADAL" clId="{72020723-6A06-47C6-9195-14F245AA71C9}" dt="2022-08-01T14:48:09.273" v="44"/>
          <ac:spMkLst>
            <pc:docMk/>
            <pc:sldMk cId="0" sldId="274"/>
            <ac:spMk id="2" creationId="{8ED37670-9426-4877-951F-49B3C9C2A6A9}"/>
          </ac:spMkLst>
        </pc:spChg>
        <pc:spChg chg="add mod">
          <ac:chgData name="Mary Ann Rigodon" userId="12310ea9-266d-4a00-8cd5-e2075487926a" providerId="ADAL" clId="{72020723-6A06-47C6-9195-14F245AA71C9}" dt="2022-08-01T15:27:51.768" v="760" actId="255"/>
          <ac:spMkLst>
            <pc:docMk/>
            <pc:sldMk cId="0" sldId="274"/>
            <ac:spMk id="3" creationId="{C01C8EA7-A2D0-43CC-B694-5CFBFACA2132}"/>
          </ac:spMkLst>
        </pc:spChg>
        <pc:spChg chg="add del mod">
          <ac:chgData name="Mary Ann Rigodon" userId="12310ea9-266d-4a00-8cd5-e2075487926a" providerId="ADAL" clId="{72020723-6A06-47C6-9195-14F245AA71C9}" dt="2022-08-01T15:27:57.877" v="761" actId="255"/>
          <ac:spMkLst>
            <pc:docMk/>
            <pc:sldMk cId="0" sldId="274"/>
            <ac:spMk id="4" creationId="{23D55D89-B63C-4C98-84E3-28D020E02B36}"/>
          </ac:spMkLst>
        </pc:spChg>
        <pc:spChg chg="add mod">
          <ac:chgData name="Mary Ann Rigodon" userId="12310ea9-266d-4a00-8cd5-e2075487926a" providerId="ADAL" clId="{72020723-6A06-47C6-9195-14F245AA71C9}" dt="2022-08-01T15:35:01.670" v="773" actId="20577"/>
          <ac:spMkLst>
            <pc:docMk/>
            <pc:sldMk cId="0" sldId="274"/>
            <ac:spMk id="6" creationId="{DFA7E3D6-C1D0-4C69-93E3-763172E8DD19}"/>
          </ac:spMkLst>
        </pc:spChg>
        <pc:spChg chg="add mod">
          <ac:chgData name="Mary Ann Rigodon" userId="12310ea9-266d-4a00-8cd5-e2075487926a" providerId="ADAL" clId="{72020723-6A06-47C6-9195-14F245AA71C9}" dt="2022-08-01T15:28:02.360" v="762" actId="255"/>
          <ac:spMkLst>
            <pc:docMk/>
            <pc:sldMk cId="0" sldId="274"/>
            <ac:spMk id="9" creationId="{3DB81186-3FDD-40C1-BB14-A41620991372}"/>
          </ac:spMkLst>
        </pc:spChg>
        <pc:spChg chg="mod">
          <ac:chgData name="Mary Ann Rigodon" userId="12310ea9-266d-4a00-8cd5-e2075487926a" providerId="ADAL" clId="{72020723-6A06-47C6-9195-14F245AA71C9}" dt="2022-08-01T14:55:37.744" v="175" actId="14100"/>
          <ac:spMkLst>
            <pc:docMk/>
            <pc:sldMk cId="0" sldId="274"/>
            <ac:spMk id="12291" creationId="{1CA692E9-FF3F-42A9-BCD0-8E557C686121}"/>
          </ac:spMkLst>
        </pc:spChg>
        <pc:graphicFrameChg chg="del mod modGraphic">
          <ac:chgData name="Mary Ann Rigodon" userId="12310ea9-266d-4a00-8cd5-e2075487926a" providerId="ADAL" clId="{72020723-6A06-47C6-9195-14F245AA71C9}" dt="2022-08-01T15:09:19.970" v="416" actId="478"/>
          <ac:graphicFrameMkLst>
            <pc:docMk/>
            <pc:sldMk cId="0" sldId="274"/>
            <ac:graphicFrameMk id="7" creationId="{52F0E7EB-DC09-4489-8354-9DC89D9054D9}"/>
          </ac:graphicFrameMkLst>
        </pc:graphicFrameChg>
      </pc:sldChg>
      <pc:sldChg chg="modSp mod">
        <pc:chgData name="Mary Ann Rigodon" userId="12310ea9-266d-4a00-8cd5-e2075487926a" providerId="ADAL" clId="{72020723-6A06-47C6-9195-14F245AA71C9}" dt="2022-08-01T14:41:52" v="25" actId="20577"/>
        <pc:sldMkLst>
          <pc:docMk/>
          <pc:sldMk cId="0" sldId="275"/>
        </pc:sldMkLst>
        <pc:spChg chg="mod">
          <ac:chgData name="Mary Ann Rigodon" userId="12310ea9-266d-4a00-8cd5-e2075487926a" providerId="ADAL" clId="{72020723-6A06-47C6-9195-14F245AA71C9}" dt="2022-08-01T14:41:52" v="25" actId="20577"/>
          <ac:spMkLst>
            <pc:docMk/>
            <pc:sldMk cId="0" sldId="275"/>
            <ac:spMk id="21508" creationId="{36CA865C-82DE-48F6-BEB8-FA99D08581F8}"/>
          </ac:spMkLst>
        </pc:spChg>
      </pc:sldChg>
      <pc:sldChg chg="addSp delSp modSp mod">
        <pc:chgData name="Mary Ann Rigodon" userId="12310ea9-266d-4a00-8cd5-e2075487926a" providerId="ADAL" clId="{72020723-6A06-47C6-9195-14F245AA71C9}" dt="2022-08-01T13:46:02.798" v="5" actId="1076"/>
        <pc:sldMkLst>
          <pc:docMk/>
          <pc:sldMk cId="1223535034" sldId="280"/>
        </pc:sldMkLst>
        <pc:picChg chg="add mod">
          <ac:chgData name="Mary Ann Rigodon" userId="12310ea9-266d-4a00-8cd5-e2075487926a" providerId="ADAL" clId="{72020723-6A06-47C6-9195-14F245AA71C9}" dt="2022-08-01T13:46:02.798" v="5" actId="1076"/>
          <ac:picMkLst>
            <pc:docMk/>
            <pc:sldMk cId="1223535034" sldId="280"/>
            <ac:picMk id="4" creationId="{58800B9E-E7CD-4D86-B54F-C660AE4B3DCE}"/>
          </ac:picMkLst>
        </pc:picChg>
        <pc:picChg chg="del">
          <ac:chgData name="Mary Ann Rigodon" userId="12310ea9-266d-4a00-8cd5-e2075487926a" providerId="ADAL" clId="{72020723-6A06-47C6-9195-14F245AA71C9}" dt="2022-08-01T13:45:30.937" v="0" actId="478"/>
          <ac:picMkLst>
            <pc:docMk/>
            <pc:sldMk cId="1223535034" sldId="280"/>
            <ac:picMk id="5" creationId="{CACEA320-9B29-4100-B176-307D4C686610}"/>
          </ac:picMkLst>
        </pc:picChg>
      </pc:sldChg>
      <pc:sldChg chg="del">
        <pc:chgData name="Mary Ann Rigodon" userId="12310ea9-266d-4a00-8cd5-e2075487926a" providerId="ADAL" clId="{72020723-6A06-47C6-9195-14F245AA71C9}" dt="2022-08-01T15:17:48.538" v="597" actId="2696"/>
        <pc:sldMkLst>
          <pc:docMk/>
          <pc:sldMk cId="2647436027" sldId="282"/>
        </pc:sldMkLst>
      </pc:sldChg>
      <pc:sldChg chg="del">
        <pc:chgData name="Mary Ann Rigodon" userId="12310ea9-266d-4a00-8cd5-e2075487926a" providerId="ADAL" clId="{72020723-6A06-47C6-9195-14F245AA71C9}" dt="2022-08-01T15:08:44.969" v="395" actId="2696"/>
        <pc:sldMkLst>
          <pc:docMk/>
          <pc:sldMk cId="2836940303" sldId="283"/>
        </pc:sldMkLst>
      </pc:sldChg>
      <pc:sldChg chg="del">
        <pc:chgData name="Mary Ann Rigodon" userId="12310ea9-266d-4a00-8cd5-e2075487926a" providerId="ADAL" clId="{72020723-6A06-47C6-9195-14F245AA71C9}" dt="2022-08-01T15:26:11.117" v="745" actId="47"/>
        <pc:sldMkLst>
          <pc:docMk/>
          <pc:sldMk cId="1739108639" sldId="284"/>
        </pc:sldMkLst>
      </pc:sldChg>
      <pc:sldChg chg="addSp delSp modSp mod">
        <pc:chgData name="Mary Ann Rigodon" userId="12310ea9-266d-4a00-8cd5-e2075487926a" providerId="ADAL" clId="{72020723-6A06-47C6-9195-14F245AA71C9}" dt="2022-08-01T13:46:36.271" v="11" actId="1076"/>
        <pc:sldMkLst>
          <pc:docMk/>
          <pc:sldMk cId="1453667152" sldId="294"/>
        </pc:sldMkLst>
        <pc:picChg chg="add mod">
          <ac:chgData name="Mary Ann Rigodon" userId="12310ea9-266d-4a00-8cd5-e2075487926a" providerId="ADAL" clId="{72020723-6A06-47C6-9195-14F245AA71C9}" dt="2022-08-01T13:46:36.271" v="11" actId="1076"/>
          <ac:picMkLst>
            <pc:docMk/>
            <pc:sldMk cId="1453667152" sldId="294"/>
            <ac:picMk id="4" creationId="{969FF503-0E70-493F-ACFD-238BB469DB75}"/>
          </ac:picMkLst>
        </pc:picChg>
        <pc:picChg chg="del">
          <ac:chgData name="Mary Ann Rigodon" userId="12310ea9-266d-4a00-8cd5-e2075487926a" providerId="ADAL" clId="{72020723-6A06-47C6-9195-14F245AA71C9}" dt="2022-08-01T13:46:07.776" v="6" actId="478"/>
          <ac:picMkLst>
            <pc:docMk/>
            <pc:sldMk cId="1453667152" sldId="294"/>
            <ac:picMk id="7" creationId="{3F046DDA-8E84-4E42-85A2-105AA2C28A33}"/>
          </ac:picMkLst>
        </pc:picChg>
      </pc:sldChg>
      <pc:sldChg chg="delSp modSp add mod">
        <pc:chgData name="Mary Ann Rigodon" userId="12310ea9-266d-4a00-8cd5-e2075487926a" providerId="ADAL" clId="{72020723-6A06-47C6-9195-14F245AA71C9}" dt="2022-08-01T15:28:14.793" v="765" actId="255"/>
        <pc:sldMkLst>
          <pc:docMk/>
          <pc:sldMk cId="1817694422" sldId="309"/>
        </pc:sldMkLst>
        <pc:spChg chg="mod">
          <ac:chgData name="Mary Ann Rigodon" userId="12310ea9-266d-4a00-8cd5-e2075487926a" providerId="ADAL" clId="{72020723-6A06-47C6-9195-14F245AA71C9}" dt="2022-08-01T15:28:06.840" v="763" actId="255"/>
          <ac:spMkLst>
            <pc:docMk/>
            <pc:sldMk cId="1817694422" sldId="309"/>
            <ac:spMk id="3" creationId="{C01C8EA7-A2D0-43CC-B694-5CFBFACA2132}"/>
          </ac:spMkLst>
        </pc:spChg>
        <pc:spChg chg="mod">
          <ac:chgData name="Mary Ann Rigodon" userId="12310ea9-266d-4a00-8cd5-e2075487926a" providerId="ADAL" clId="{72020723-6A06-47C6-9195-14F245AA71C9}" dt="2022-08-01T15:28:10.793" v="764" actId="255"/>
          <ac:spMkLst>
            <pc:docMk/>
            <pc:sldMk cId="1817694422" sldId="309"/>
            <ac:spMk id="4" creationId="{23D55D89-B63C-4C98-84E3-28D020E02B36}"/>
          </ac:spMkLst>
        </pc:spChg>
        <pc:spChg chg="mod">
          <ac:chgData name="Mary Ann Rigodon" userId="12310ea9-266d-4a00-8cd5-e2075487926a" providerId="ADAL" clId="{72020723-6A06-47C6-9195-14F245AA71C9}" dt="2022-08-01T15:26:45.270" v="749" actId="14100"/>
          <ac:spMkLst>
            <pc:docMk/>
            <pc:sldMk cId="1817694422" sldId="309"/>
            <ac:spMk id="6" creationId="{DFA7E3D6-C1D0-4C69-93E3-763172E8DD19}"/>
          </ac:spMkLst>
        </pc:spChg>
        <pc:spChg chg="mod">
          <ac:chgData name="Mary Ann Rigodon" userId="12310ea9-266d-4a00-8cd5-e2075487926a" providerId="ADAL" clId="{72020723-6A06-47C6-9195-14F245AA71C9}" dt="2022-08-01T15:28:14.793" v="765" actId="255"/>
          <ac:spMkLst>
            <pc:docMk/>
            <pc:sldMk cId="1817694422" sldId="309"/>
            <ac:spMk id="9" creationId="{3DB81186-3FDD-40C1-BB14-A41620991372}"/>
          </ac:spMkLst>
        </pc:spChg>
        <pc:graphicFrameChg chg="del">
          <ac:chgData name="Mary Ann Rigodon" userId="12310ea9-266d-4a00-8cd5-e2075487926a" providerId="ADAL" clId="{72020723-6A06-47C6-9195-14F245AA71C9}" dt="2022-08-01T15:09:15.855" v="415" actId="478"/>
          <ac:graphicFrameMkLst>
            <pc:docMk/>
            <pc:sldMk cId="1817694422" sldId="309"/>
            <ac:graphicFrameMk id="7" creationId="{52F0E7EB-DC09-4489-8354-9DC89D9054D9}"/>
          </ac:graphicFrameMkLst>
        </pc:graphicFrameChg>
      </pc:sldChg>
      <pc:sldChg chg="addSp delSp modSp add mod">
        <pc:chgData name="Mary Ann Rigodon" userId="12310ea9-266d-4a00-8cd5-e2075487926a" providerId="ADAL" clId="{72020723-6A06-47C6-9195-14F245AA71C9}" dt="2022-08-01T15:29:43.676" v="772" actId="20577"/>
        <pc:sldMkLst>
          <pc:docMk/>
          <pc:sldMk cId="1088025301" sldId="310"/>
        </pc:sldMkLst>
        <pc:spChg chg="add del mod">
          <ac:chgData name="Mary Ann Rigodon" userId="12310ea9-266d-4a00-8cd5-e2075487926a" providerId="ADAL" clId="{72020723-6A06-47C6-9195-14F245AA71C9}" dt="2022-08-01T15:28:21.882" v="766" actId="255"/>
          <ac:spMkLst>
            <pc:docMk/>
            <pc:sldMk cId="1088025301" sldId="310"/>
            <ac:spMk id="3" creationId="{C01C8EA7-A2D0-43CC-B694-5CFBFACA2132}"/>
          </ac:spMkLst>
        </pc:spChg>
        <pc:spChg chg="mod">
          <ac:chgData name="Mary Ann Rigodon" userId="12310ea9-266d-4a00-8cd5-e2075487926a" providerId="ADAL" clId="{72020723-6A06-47C6-9195-14F245AA71C9}" dt="2022-08-01T15:29:43.676" v="772" actId="20577"/>
          <ac:spMkLst>
            <pc:docMk/>
            <pc:sldMk cId="1088025301" sldId="310"/>
            <ac:spMk id="4" creationId="{23D55D89-B63C-4C98-84E3-28D020E02B36}"/>
          </ac:spMkLst>
        </pc:spChg>
        <pc:spChg chg="mod">
          <ac:chgData name="Mary Ann Rigodon" userId="12310ea9-266d-4a00-8cd5-e2075487926a" providerId="ADAL" clId="{72020723-6A06-47C6-9195-14F245AA71C9}" dt="2022-08-01T15:27:03.188" v="751" actId="255"/>
          <ac:spMkLst>
            <pc:docMk/>
            <pc:sldMk cId="1088025301" sldId="310"/>
            <ac:spMk id="6" creationId="{DFA7E3D6-C1D0-4C69-93E3-763172E8DD19}"/>
          </ac:spMkLst>
        </pc:spChg>
        <pc:spChg chg="mod">
          <ac:chgData name="Mary Ann Rigodon" userId="12310ea9-266d-4a00-8cd5-e2075487926a" providerId="ADAL" clId="{72020723-6A06-47C6-9195-14F245AA71C9}" dt="2022-08-01T15:28:29.795" v="768" actId="255"/>
          <ac:spMkLst>
            <pc:docMk/>
            <pc:sldMk cId="1088025301" sldId="310"/>
            <ac:spMk id="9" creationId="{3DB81186-3FDD-40C1-BB14-A41620991372}"/>
          </ac:spMkLst>
        </pc:spChg>
        <pc:picChg chg="add del">
          <ac:chgData name="Mary Ann Rigodon" userId="12310ea9-266d-4a00-8cd5-e2075487926a" providerId="ADAL" clId="{72020723-6A06-47C6-9195-14F245AA71C9}" dt="2022-08-01T15:19:14.691" v="615" actId="22"/>
          <ac:picMkLst>
            <pc:docMk/>
            <pc:sldMk cId="1088025301" sldId="310"/>
            <ac:picMk id="5" creationId="{ED9F12BA-F1FD-4B84-B7AB-F5D9A7399361}"/>
          </ac:picMkLst>
        </pc:picChg>
      </pc:sldChg>
    </pc:docChg>
  </pc:docChgLst>
  <pc:docChgLst>
    <pc:chgData name="Mary Ann Esquivel" userId="12310ea9-266d-4a00-8cd5-e2075487926a" providerId="ADAL" clId="{7303BAE3-57FD-43CA-AC45-05A86B6998F3}"/>
    <pc:docChg chg="undo custSel modSld">
      <pc:chgData name="Mary Ann Esquivel" userId="12310ea9-266d-4a00-8cd5-e2075487926a" providerId="ADAL" clId="{7303BAE3-57FD-43CA-AC45-05A86B6998F3}" dt="2023-08-22T13:39:35.526" v="224" actId="20577"/>
      <pc:docMkLst>
        <pc:docMk/>
      </pc:docMkLst>
      <pc:sldChg chg="modSp mod">
        <pc:chgData name="Mary Ann Esquivel" userId="12310ea9-266d-4a00-8cd5-e2075487926a" providerId="ADAL" clId="{7303BAE3-57FD-43CA-AC45-05A86B6998F3}" dt="2023-08-22T12:48:39.255" v="1" actId="12"/>
        <pc:sldMkLst>
          <pc:docMk/>
          <pc:sldMk cId="0" sldId="257"/>
        </pc:sldMkLst>
        <pc:spChg chg="mod">
          <ac:chgData name="Mary Ann Esquivel" userId="12310ea9-266d-4a00-8cd5-e2075487926a" providerId="ADAL" clId="{7303BAE3-57FD-43CA-AC45-05A86B6998F3}" dt="2023-08-22T12:48:39.255" v="1" actId="12"/>
          <ac:spMkLst>
            <pc:docMk/>
            <pc:sldMk cId="0" sldId="257"/>
            <ac:spMk id="6148" creationId="{EACBB656-5D14-46CE-BA63-DD4340C40B77}"/>
          </ac:spMkLst>
        </pc:spChg>
      </pc:sldChg>
      <pc:sldChg chg="modSp mod">
        <pc:chgData name="Mary Ann Esquivel" userId="12310ea9-266d-4a00-8cd5-e2075487926a" providerId="ADAL" clId="{7303BAE3-57FD-43CA-AC45-05A86B6998F3}" dt="2023-08-22T13:16:50.684" v="14" actId="20577"/>
        <pc:sldMkLst>
          <pc:docMk/>
          <pc:sldMk cId="0" sldId="261"/>
        </pc:sldMkLst>
        <pc:spChg chg="mod">
          <ac:chgData name="Mary Ann Esquivel" userId="12310ea9-266d-4a00-8cd5-e2075487926a" providerId="ADAL" clId="{7303BAE3-57FD-43CA-AC45-05A86B6998F3}" dt="2023-08-22T13:16:50.684" v="14" actId="20577"/>
          <ac:spMkLst>
            <pc:docMk/>
            <pc:sldMk cId="0" sldId="261"/>
            <ac:spMk id="15364" creationId="{3C842AE8-1E44-4B52-8ECF-362CFEBFF668}"/>
          </ac:spMkLst>
        </pc:spChg>
      </pc:sldChg>
      <pc:sldChg chg="modSp mod">
        <pc:chgData name="Mary Ann Esquivel" userId="12310ea9-266d-4a00-8cd5-e2075487926a" providerId="ADAL" clId="{7303BAE3-57FD-43CA-AC45-05A86B6998F3}" dt="2023-08-22T13:17:45.279" v="15" actId="12"/>
        <pc:sldMkLst>
          <pc:docMk/>
          <pc:sldMk cId="0" sldId="263"/>
        </pc:sldMkLst>
        <pc:spChg chg="mod">
          <ac:chgData name="Mary Ann Esquivel" userId="12310ea9-266d-4a00-8cd5-e2075487926a" providerId="ADAL" clId="{7303BAE3-57FD-43CA-AC45-05A86B6998F3}" dt="2023-08-22T13:17:45.279" v="15" actId="12"/>
          <ac:spMkLst>
            <pc:docMk/>
            <pc:sldMk cId="0" sldId="263"/>
            <ac:spMk id="17412" creationId="{5B4B32FE-A70D-443F-BD9D-C51EE7C958A3}"/>
          </ac:spMkLst>
        </pc:spChg>
      </pc:sldChg>
      <pc:sldChg chg="modSp mod">
        <pc:chgData name="Mary Ann Esquivel" userId="12310ea9-266d-4a00-8cd5-e2075487926a" providerId="ADAL" clId="{7303BAE3-57FD-43CA-AC45-05A86B6998F3}" dt="2023-08-22T13:35:47.315" v="215" actId="20577"/>
        <pc:sldMkLst>
          <pc:docMk/>
          <pc:sldMk cId="0" sldId="267"/>
        </pc:sldMkLst>
        <pc:spChg chg="mod">
          <ac:chgData name="Mary Ann Esquivel" userId="12310ea9-266d-4a00-8cd5-e2075487926a" providerId="ADAL" clId="{7303BAE3-57FD-43CA-AC45-05A86B6998F3}" dt="2023-08-22T13:35:47.315" v="215" actId="20577"/>
          <ac:spMkLst>
            <pc:docMk/>
            <pc:sldMk cId="0" sldId="267"/>
            <ac:spMk id="5124" creationId="{D6571F58-DD2D-4444-9599-6071C57F5EAE}"/>
          </ac:spMkLst>
        </pc:spChg>
      </pc:sldChg>
      <pc:sldChg chg="modSp mod">
        <pc:chgData name="Mary Ann Esquivel" userId="12310ea9-266d-4a00-8cd5-e2075487926a" providerId="ADAL" clId="{7303BAE3-57FD-43CA-AC45-05A86B6998F3}" dt="2023-08-22T13:38:52.254" v="222" actId="255"/>
        <pc:sldMkLst>
          <pc:docMk/>
          <pc:sldMk cId="0" sldId="274"/>
        </pc:sldMkLst>
        <pc:spChg chg="mod">
          <ac:chgData name="Mary Ann Esquivel" userId="12310ea9-266d-4a00-8cd5-e2075487926a" providerId="ADAL" clId="{7303BAE3-57FD-43CA-AC45-05A86B6998F3}" dt="2023-08-22T13:38:52.254" v="222" actId="255"/>
          <ac:spMkLst>
            <pc:docMk/>
            <pc:sldMk cId="0" sldId="274"/>
            <ac:spMk id="3" creationId="{C01C8EA7-A2D0-43CC-B694-5CFBFACA2132}"/>
          </ac:spMkLst>
        </pc:spChg>
      </pc:sldChg>
      <pc:sldChg chg="modSp mod">
        <pc:chgData name="Mary Ann Esquivel" userId="12310ea9-266d-4a00-8cd5-e2075487926a" providerId="ADAL" clId="{7303BAE3-57FD-43CA-AC45-05A86B6998F3}" dt="2023-08-22T13:33:42.435" v="201" actId="20577"/>
        <pc:sldMkLst>
          <pc:docMk/>
          <pc:sldMk cId="0" sldId="275"/>
        </pc:sldMkLst>
        <pc:spChg chg="mod">
          <ac:chgData name="Mary Ann Esquivel" userId="12310ea9-266d-4a00-8cd5-e2075487926a" providerId="ADAL" clId="{7303BAE3-57FD-43CA-AC45-05A86B6998F3}" dt="2023-08-22T13:33:42.435" v="201" actId="20577"/>
          <ac:spMkLst>
            <pc:docMk/>
            <pc:sldMk cId="0" sldId="275"/>
            <ac:spMk id="21508" creationId="{36CA865C-82DE-48F6-BEB8-FA99D08581F8}"/>
          </ac:spMkLst>
        </pc:spChg>
      </pc:sldChg>
      <pc:sldChg chg="modSp mod">
        <pc:chgData name="Mary Ann Esquivel" userId="12310ea9-266d-4a00-8cd5-e2075487926a" providerId="ADAL" clId="{7303BAE3-57FD-43CA-AC45-05A86B6998F3}" dt="2023-08-22T13:34:01.362" v="203" actId="20577"/>
        <pc:sldMkLst>
          <pc:docMk/>
          <pc:sldMk cId="433498401" sldId="286"/>
        </pc:sldMkLst>
        <pc:spChg chg="mod">
          <ac:chgData name="Mary Ann Esquivel" userId="12310ea9-266d-4a00-8cd5-e2075487926a" providerId="ADAL" clId="{7303BAE3-57FD-43CA-AC45-05A86B6998F3}" dt="2023-08-22T13:34:01.362" v="203" actId="20577"/>
          <ac:spMkLst>
            <pc:docMk/>
            <pc:sldMk cId="433498401" sldId="286"/>
            <ac:spMk id="21508" creationId="{36CA865C-82DE-48F6-BEB8-FA99D08581F8}"/>
          </ac:spMkLst>
        </pc:spChg>
      </pc:sldChg>
      <pc:sldChg chg="modSp mod">
        <pc:chgData name="Mary Ann Esquivel" userId="12310ea9-266d-4a00-8cd5-e2075487926a" providerId="ADAL" clId="{7303BAE3-57FD-43CA-AC45-05A86B6998F3}" dt="2023-08-22T13:39:35.526" v="224" actId="20577"/>
        <pc:sldMkLst>
          <pc:docMk/>
          <pc:sldMk cId="2200174563" sldId="307"/>
        </pc:sldMkLst>
        <pc:spChg chg="mod">
          <ac:chgData name="Mary Ann Esquivel" userId="12310ea9-266d-4a00-8cd5-e2075487926a" providerId="ADAL" clId="{7303BAE3-57FD-43CA-AC45-05A86B6998F3}" dt="2023-08-22T13:39:35.526" v="224" actId="20577"/>
          <ac:spMkLst>
            <pc:docMk/>
            <pc:sldMk cId="2200174563" sldId="307"/>
            <ac:spMk id="4" creationId="{9BBA340F-536F-476A-A715-DC1D6B57DE64}"/>
          </ac:spMkLst>
        </pc:spChg>
        <pc:spChg chg="mod">
          <ac:chgData name="Mary Ann Esquivel" userId="12310ea9-266d-4a00-8cd5-e2075487926a" providerId="ADAL" clId="{7303BAE3-57FD-43CA-AC45-05A86B6998F3}" dt="2023-08-22T13:21:41.127" v="97" actId="21"/>
          <ac:spMkLst>
            <pc:docMk/>
            <pc:sldMk cId="2200174563" sldId="307"/>
            <ac:spMk id="17412" creationId="{5B4B32FE-A70D-443F-BD9D-C51EE7C958A3}"/>
          </ac:spMkLst>
        </pc:spChg>
      </pc:sldChg>
    </pc:docChg>
  </pc:docChgLst>
  <pc:docChgLst>
    <pc:chgData name="Mary Ann Rigodon" userId="12310ea9-266d-4a00-8cd5-e2075487926a" providerId="ADAL" clId="{7942CDCC-111E-4CD2-A463-39542E3BA50F}"/>
    <pc:docChg chg="undo custSel modSld">
      <pc:chgData name="Mary Ann Rigodon" userId="12310ea9-266d-4a00-8cd5-e2075487926a" providerId="ADAL" clId="{7942CDCC-111E-4CD2-A463-39542E3BA50F}" dt="2021-08-09T15:40:29.069" v="29" actId="478"/>
      <pc:docMkLst>
        <pc:docMk/>
      </pc:docMkLst>
      <pc:sldChg chg="delSp mod">
        <pc:chgData name="Mary Ann Rigodon" userId="12310ea9-266d-4a00-8cd5-e2075487926a" providerId="ADAL" clId="{7942CDCC-111E-4CD2-A463-39542E3BA50F}" dt="2021-08-09T15:40:17.821" v="27" actId="478"/>
        <pc:sldMkLst>
          <pc:docMk/>
          <pc:sldMk cId="0" sldId="275"/>
        </pc:sldMkLst>
        <pc:spChg chg="del">
          <ac:chgData name="Mary Ann Rigodon" userId="12310ea9-266d-4a00-8cd5-e2075487926a" providerId="ADAL" clId="{7942CDCC-111E-4CD2-A463-39542E3BA50F}" dt="2021-08-09T15:40:17.821" v="27" actId="478"/>
          <ac:spMkLst>
            <pc:docMk/>
            <pc:sldMk cId="0" sldId="275"/>
            <ac:spMk id="21506" creationId="{10C9CEB0-539F-4326-82EA-DBB60687767F}"/>
          </ac:spMkLst>
        </pc:spChg>
      </pc:sldChg>
      <pc:sldChg chg="delSp mod">
        <pc:chgData name="Mary Ann Rigodon" userId="12310ea9-266d-4a00-8cd5-e2075487926a" providerId="ADAL" clId="{7942CDCC-111E-4CD2-A463-39542E3BA50F}" dt="2021-08-09T15:40:26.845" v="28" actId="478"/>
        <pc:sldMkLst>
          <pc:docMk/>
          <pc:sldMk cId="0" sldId="277"/>
        </pc:sldMkLst>
        <pc:spChg chg="del">
          <ac:chgData name="Mary Ann Rigodon" userId="12310ea9-266d-4a00-8cd5-e2075487926a" providerId="ADAL" clId="{7942CDCC-111E-4CD2-A463-39542E3BA50F}" dt="2021-08-09T15:40:26.845" v="28" actId="478"/>
          <ac:spMkLst>
            <pc:docMk/>
            <pc:sldMk cId="0" sldId="277"/>
            <ac:spMk id="23554" creationId="{4A998E97-D215-4EB7-AB8F-637EAFB1C1BD}"/>
          </ac:spMkLst>
        </pc:spChg>
      </pc:sldChg>
      <pc:sldChg chg="delSp mod">
        <pc:chgData name="Mary Ann Rigodon" userId="12310ea9-266d-4a00-8cd5-e2075487926a" providerId="ADAL" clId="{7942CDCC-111E-4CD2-A463-39542E3BA50F}" dt="2021-08-09T15:40:29.069" v="29" actId="478"/>
        <pc:sldMkLst>
          <pc:docMk/>
          <pc:sldMk cId="433498401" sldId="286"/>
        </pc:sldMkLst>
        <pc:spChg chg="del">
          <ac:chgData name="Mary Ann Rigodon" userId="12310ea9-266d-4a00-8cd5-e2075487926a" providerId="ADAL" clId="{7942CDCC-111E-4CD2-A463-39542E3BA50F}" dt="2021-08-09T15:40:29.069" v="29" actId="478"/>
          <ac:spMkLst>
            <pc:docMk/>
            <pc:sldMk cId="433498401" sldId="286"/>
            <ac:spMk id="21506" creationId="{10C9CEB0-539F-4326-82EA-DBB60687767F}"/>
          </ac:spMkLst>
        </pc:spChg>
      </pc:sldChg>
      <pc:sldChg chg="addSp delSp modSp mod delCm">
        <pc:chgData name="Mary Ann Rigodon" userId="12310ea9-266d-4a00-8cd5-e2075487926a" providerId="ADAL" clId="{7942CDCC-111E-4CD2-A463-39542E3BA50F}" dt="2021-08-09T15:39:44.983" v="26" actId="1592"/>
        <pc:sldMkLst>
          <pc:docMk/>
          <pc:sldMk cId="3085356321" sldId="299"/>
        </pc:sldMkLst>
        <pc:spChg chg="del">
          <ac:chgData name="Mary Ann Rigodon" userId="12310ea9-266d-4a00-8cd5-e2075487926a" providerId="ADAL" clId="{7942CDCC-111E-4CD2-A463-39542E3BA50F}" dt="2021-08-09T15:38:22.050" v="8" actId="478"/>
          <ac:spMkLst>
            <pc:docMk/>
            <pc:sldMk cId="3085356321" sldId="299"/>
            <ac:spMk id="3" creationId="{346CA4D6-9F62-415B-AE9F-4ED6B07DC992}"/>
          </ac:spMkLst>
        </pc:spChg>
        <pc:spChg chg="add del mod">
          <ac:chgData name="Mary Ann Rigodon" userId="12310ea9-266d-4a00-8cd5-e2075487926a" providerId="ADAL" clId="{7942CDCC-111E-4CD2-A463-39542E3BA50F}" dt="2021-08-09T15:34:52.398" v="6" actId="478"/>
          <ac:spMkLst>
            <pc:docMk/>
            <pc:sldMk cId="3085356321" sldId="299"/>
            <ac:spMk id="4" creationId="{7B6DB67D-065A-4A76-9E9E-E6AB39CC837A}"/>
          </ac:spMkLst>
        </pc:spChg>
        <pc:spChg chg="add mod">
          <ac:chgData name="Mary Ann Rigodon" userId="12310ea9-266d-4a00-8cd5-e2075487926a" providerId="ADAL" clId="{7942CDCC-111E-4CD2-A463-39542E3BA50F}" dt="2021-08-09T15:34:56.266" v="7" actId="1076"/>
          <ac:spMkLst>
            <pc:docMk/>
            <pc:sldMk cId="3085356321" sldId="299"/>
            <ac:spMk id="5" creationId="{470456A6-D0AE-44CA-A111-E19029D09BD6}"/>
          </ac:spMkLst>
        </pc:spChg>
        <pc:spChg chg="mod">
          <ac:chgData name="Mary Ann Rigodon" userId="12310ea9-266d-4a00-8cd5-e2075487926a" providerId="ADAL" clId="{7942CDCC-111E-4CD2-A463-39542E3BA50F}" dt="2021-08-09T15:39:42.029" v="25" actId="14100"/>
          <ac:spMkLst>
            <pc:docMk/>
            <pc:sldMk cId="3085356321" sldId="299"/>
            <ac:spMk id="8" creationId="{60577BDC-293C-4545-B390-8ADA37F20D9B}"/>
          </ac:spMkLst>
        </pc:spChg>
        <pc:spChg chg="del">
          <ac:chgData name="Mary Ann Rigodon" userId="12310ea9-266d-4a00-8cd5-e2075487926a" providerId="ADAL" clId="{7942CDCC-111E-4CD2-A463-39542E3BA50F}" dt="2021-08-09T15:34:50.135" v="5" actId="478"/>
          <ac:spMkLst>
            <pc:docMk/>
            <pc:sldMk cId="3085356321" sldId="299"/>
            <ac:spMk id="10243" creationId="{3452F4EE-E1AD-4422-B7DA-052E7D5F6CBE}"/>
          </ac:spMkLst>
        </pc:spChg>
      </pc:sldChg>
    </pc:docChg>
  </pc:docChgLst>
  <pc:docChgLst>
    <pc:chgData name="Mary Ann Rigodon" userId="12310ea9-266d-4a00-8cd5-e2075487926a" providerId="ADAL" clId="{4F6F5604-3C66-4C19-9496-19C3203B61D2}"/>
    <pc:docChg chg="undo redo custSel modSld">
      <pc:chgData name="Mary Ann Rigodon" userId="12310ea9-266d-4a00-8cd5-e2075487926a" providerId="ADAL" clId="{4F6F5604-3C66-4C19-9496-19C3203B61D2}" dt="2022-07-29T19:47:45.745" v="376" actId="1036"/>
      <pc:docMkLst>
        <pc:docMk/>
      </pc:docMkLst>
      <pc:sldChg chg="modSp mod">
        <pc:chgData name="Mary Ann Rigodon" userId="12310ea9-266d-4a00-8cd5-e2075487926a" providerId="ADAL" clId="{4F6F5604-3C66-4C19-9496-19C3203B61D2}" dt="2022-07-29T15:45:29.315" v="287" actId="20577"/>
        <pc:sldMkLst>
          <pc:docMk/>
          <pc:sldMk cId="0" sldId="256"/>
        </pc:sldMkLst>
        <pc:spChg chg="mod">
          <ac:chgData name="Mary Ann Rigodon" userId="12310ea9-266d-4a00-8cd5-e2075487926a" providerId="ADAL" clId="{4F6F5604-3C66-4C19-9496-19C3203B61D2}" dt="2022-07-29T15:45:29.315" v="287" actId="20577"/>
          <ac:spMkLst>
            <pc:docMk/>
            <pc:sldMk cId="0" sldId="256"/>
            <ac:spMk id="4100" creationId="{BFE92967-7B54-4FE5-B039-4042B6F9FE62}"/>
          </ac:spMkLst>
        </pc:spChg>
      </pc:sldChg>
      <pc:sldChg chg="addSp delSp modSp mod">
        <pc:chgData name="Mary Ann Rigodon" userId="12310ea9-266d-4a00-8cd5-e2075487926a" providerId="ADAL" clId="{4F6F5604-3C66-4C19-9496-19C3203B61D2}" dt="2022-07-29T19:45:09.256" v="348" actId="113"/>
        <pc:sldMkLst>
          <pc:docMk/>
          <pc:sldMk cId="0" sldId="260"/>
        </pc:sldMkLst>
        <pc:spChg chg="mod">
          <ac:chgData name="Mary Ann Rigodon" userId="12310ea9-266d-4a00-8cd5-e2075487926a" providerId="ADAL" clId="{4F6F5604-3C66-4C19-9496-19C3203B61D2}" dt="2022-07-29T19:41:15.905" v="293" actId="20577"/>
          <ac:spMkLst>
            <pc:docMk/>
            <pc:sldMk cId="0" sldId="260"/>
            <ac:spMk id="14340" creationId="{A623AE64-9FA8-486D-BD74-0DCAD087AE32}"/>
          </ac:spMkLst>
        </pc:spChg>
        <pc:graphicFrameChg chg="add mod">
          <ac:chgData name="Mary Ann Rigodon" userId="12310ea9-266d-4a00-8cd5-e2075487926a" providerId="ADAL" clId="{4F6F5604-3C66-4C19-9496-19C3203B61D2}" dt="2022-07-29T19:45:09.256" v="348" actId="113"/>
          <ac:graphicFrameMkLst>
            <pc:docMk/>
            <pc:sldMk cId="0" sldId="260"/>
            <ac:graphicFrameMk id="5" creationId="{7399208C-EE5C-4EBF-9C67-31A81C394726}"/>
          </ac:graphicFrameMkLst>
        </pc:graphicFrameChg>
        <pc:graphicFrameChg chg="del">
          <ac:chgData name="Mary Ann Rigodon" userId="12310ea9-266d-4a00-8cd5-e2075487926a" providerId="ADAL" clId="{4F6F5604-3C66-4C19-9496-19C3203B61D2}" dt="2022-07-29T19:41:21.218" v="294" actId="478"/>
          <ac:graphicFrameMkLst>
            <pc:docMk/>
            <pc:sldMk cId="0" sldId="260"/>
            <ac:graphicFrameMk id="9" creationId="{7780CEFA-35D7-4DA5-AFE9-E03E901F689B}"/>
          </ac:graphicFrameMkLst>
        </pc:graphicFrameChg>
      </pc:sldChg>
      <pc:sldChg chg="modSp mod">
        <pc:chgData name="Mary Ann Rigodon" userId="12310ea9-266d-4a00-8cd5-e2075487926a" providerId="ADAL" clId="{4F6F5604-3C66-4C19-9496-19C3203B61D2}" dt="2022-07-29T13:53:16.417" v="208" actId="13926"/>
        <pc:sldMkLst>
          <pc:docMk/>
          <pc:sldMk cId="0" sldId="261"/>
        </pc:sldMkLst>
        <pc:spChg chg="mod">
          <ac:chgData name="Mary Ann Rigodon" userId="12310ea9-266d-4a00-8cd5-e2075487926a" providerId="ADAL" clId="{4F6F5604-3C66-4C19-9496-19C3203B61D2}" dt="2022-07-29T13:53:16.417" v="208" actId="13926"/>
          <ac:spMkLst>
            <pc:docMk/>
            <pc:sldMk cId="0" sldId="261"/>
            <ac:spMk id="15364" creationId="{3C842AE8-1E44-4B52-8ECF-362CFEBFF668}"/>
          </ac:spMkLst>
        </pc:spChg>
      </pc:sldChg>
      <pc:sldChg chg="modSp mod">
        <pc:chgData name="Mary Ann Rigodon" userId="12310ea9-266d-4a00-8cd5-e2075487926a" providerId="ADAL" clId="{4F6F5604-3C66-4C19-9496-19C3203B61D2}" dt="2022-07-29T14:57:03.377" v="285" actId="20577"/>
        <pc:sldMkLst>
          <pc:docMk/>
          <pc:sldMk cId="0" sldId="274"/>
        </pc:sldMkLst>
        <pc:graphicFrameChg chg="mod modGraphic">
          <ac:chgData name="Mary Ann Rigodon" userId="12310ea9-266d-4a00-8cd5-e2075487926a" providerId="ADAL" clId="{4F6F5604-3C66-4C19-9496-19C3203B61D2}" dt="2022-07-29T14:57:03.377" v="285" actId="20577"/>
          <ac:graphicFrameMkLst>
            <pc:docMk/>
            <pc:sldMk cId="0" sldId="274"/>
            <ac:graphicFrameMk id="7" creationId="{52F0E7EB-DC09-4489-8354-9DC89D9054D9}"/>
          </ac:graphicFrameMkLst>
        </pc:graphicFrameChg>
      </pc:sldChg>
      <pc:sldChg chg="modSp mod">
        <pc:chgData name="Mary Ann Rigodon" userId="12310ea9-266d-4a00-8cd5-e2075487926a" providerId="ADAL" clId="{4F6F5604-3C66-4C19-9496-19C3203B61D2}" dt="2022-07-29T13:53:06.115" v="207" actId="13926"/>
        <pc:sldMkLst>
          <pc:docMk/>
          <pc:sldMk cId="0" sldId="275"/>
        </pc:sldMkLst>
        <pc:spChg chg="mod">
          <ac:chgData name="Mary Ann Rigodon" userId="12310ea9-266d-4a00-8cd5-e2075487926a" providerId="ADAL" clId="{4F6F5604-3C66-4C19-9496-19C3203B61D2}" dt="2022-07-29T13:53:06.115" v="207" actId="13926"/>
          <ac:spMkLst>
            <pc:docMk/>
            <pc:sldMk cId="0" sldId="275"/>
            <ac:spMk id="21508" creationId="{36CA865C-82DE-48F6-BEB8-FA99D08581F8}"/>
          </ac:spMkLst>
        </pc:spChg>
      </pc:sldChg>
      <pc:sldChg chg="modSp mod">
        <pc:chgData name="Mary Ann Rigodon" userId="12310ea9-266d-4a00-8cd5-e2075487926a" providerId="ADAL" clId="{4F6F5604-3C66-4C19-9496-19C3203B61D2}" dt="2022-07-29T14:54:34.149" v="246" actId="20577"/>
        <pc:sldMkLst>
          <pc:docMk/>
          <pc:sldMk cId="2647436027" sldId="282"/>
        </pc:sldMkLst>
        <pc:graphicFrameChg chg="mod modGraphic">
          <ac:chgData name="Mary Ann Rigodon" userId="12310ea9-266d-4a00-8cd5-e2075487926a" providerId="ADAL" clId="{4F6F5604-3C66-4C19-9496-19C3203B61D2}" dt="2022-07-29T14:54:34.149" v="246" actId="20577"/>
          <ac:graphicFrameMkLst>
            <pc:docMk/>
            <pc:sldMk cId="2647436027" sldId="282"/>
            <ac:graphicFrameMk id="7" creationId="{3487718D-8F22-4837-97CD-5EDD324DDBA4}"/>
          </ac:graphicFrameMkLst>
        </pc:graphicFrameChg>
      </pc:sldChg>
      <pc:sldChg chg="modSp mod">
        <pc:chgData name="Mary Ann Rigodon" userId="12310ea9-266d-4a00-8cd5-e2075487926a" providerId="ADAL" clId="{4F6F5604-3C66-4C19-9496-19C3203B61D2}" dt="2022-07-29T14:54:57.601" v="266" actId="20577"/>
        <pc:sldMkLst>
          <pc:docMk/>
          <pc:sldMk cId="1739108639" sldId="284"/>
        </pc:sldMkLst>
        <pc:graphicFrameChg chg="modGraphic">
          <ac:chgData name="Mary Ann Rigodon" userId="12310ea9-266d-4a00-8cd5-e2075487926a" providerId="ADAL" clId="{4F6F5604-3C66-4C19-9496-19C3203B61D2}" dt="2022-07-29T14:54:57.601" v="266" actId="20577"/>
          <ac:graphicFrameMkLst>
            <pc:docMk/>
            <pc:sldMk cId="1739108639" sldId="284"/>
            <ac:graphicFrameMk id="6" creationId="{538F94FF-CF0D-4647-9F84-F32A81082A0C}"/>
          </ac:graphicFrameMkLst>
        </pc:graphicFrameChg>
      </pc:sldChg>
      <pc:sldChg chg="modSp mod">
        <pc:chgData name="Mary Ann Rigodon" userId="12310ea9-266d-4a00-8cd5-e2075487926a" providerId="ADAL" clId="{4F6F5604-3C66-4C19-9496-19C3203B61D2}" dt="2022-07-29T13:58:48.338" v="210" actId="20577"/>
        <pc:sldMkLst>
          <pc:docMk/>
          <pc:sldMk cId="4175046747" sldId="285"/>
        </pc:sldMkLst>
        <pc:graphicFrameChg chg="mod modGraphic">
          <ac:chgData name="Mary Ann Rigodon" userId="12310ea9-266d-4a00-8cd5-e2075487926a" providerId="ADAL" clId="{4F6F5604-3C66-4C19-9496-19C3203B61D2}" dt="2022-07-29T13:58:48.338" v="210" actId="20577"/>
          <ac:graphicFrameMkLst>
            <pc:docMk/>
            <pc:sldMk cId="4175046747" sldId="285"/>
            <ac:graphicFrameMk id="6" creationId="{1EC51C3B-DECE-4A20-B25C-795C72F93016}"/>
          </ac:graphicFrameMkLst>
        </pc:graphicFrameChg>
      </pc:sldChg>
      <pc:sldChg chg="addSp delSp modSp mod">
        <pc:chgData name="Mary Ann Rigodon" userId="12310ea9-266d-4a00-8cd5-e2075487926a" providerId="ADAL" clId="{4F6F5604-3C66-4C19-9496-19C3203B61D2}" dt="2022-07-29T19:43:22.239" v="325" actId="113"/>
        <pc:sldMkLst>
          <pc:docMk/>
          <pc:sldMk cId="1185924040" sldId="296"/>
        </pc:sldMkLst>
        <pc:spChg chg="mod">
          <ac:chgData name="Mary Ann Rigodon" userId="12310ea9-266d-4a00-8cd5-e2075487926a" providerId="ADAL" clId="{4F6F5604-3C66-4C19-9496-19C3203B61D2}" dt="2022-07-29T19:42:48.290" v="313" actId="20577"/>
          <ac:spMkLst>
            <pc:docMk/>
            <pc:sldMk cId="1185924040" sldId="296"/>
            <ac:spMk id="14340" creationId="{A623AE64-9FA8-486D-BD74-0DCAD087AE32}"/>
          </ac:spMkLst>
        </pc:spChg>
        <pc:graphicFrameChg chg="add mod">
          <ac:chgData name="Mary Ann Rigodon" userId="12310ea9-266d-4a00-8cd5-e2075487926a" providerId="ADAL" clId="{4F6F5604-3C66-4C19-9496-19C3203B61D2}" dt="2022-07-29T19:43:22.239" v="325" actId="113"/>
          <ac:graphicFrameMkLst>
            <pc:docMk/>
            <pc:sldMk cId="1185924040" sldId="296"/>
            <ac:graphicFrameMk id="5" creationId="{ABFC4424-40EF-4377-ACBB-703A23F6BAF1}"/>
          </ac:graphicFrameMkLst>
        </pc:graphicFrameChg>
        <pc:graphicFrameChg chg="del">
          <ac:chgData name="Mary Ann Rigodon" userId="12310ea9-266d-4a00-8cd5-e2075487926a" providerId="ADAL" clId="{4F6F5604-3C66-4C19-9496-19C3203B61D2}" dt="2022-07-29T19:42:52.738" v="314" actId="478"/>
          <ac:graphicFrameMkLst>
            <pc:docMk/>
            <pc:sldMk cId="1185924040" sldId="296"/>
            <ac:graphicFrameMk id="6" creationId="{B58640C9-C719-4BB7-8087-9BF9100D5B03}"/>
          </ac:graphicFrameMkLst>
        </pc:graphicFrameChg>
      </pc:sldChg>
      <pc:sldChg chg="addSp delSp modSp mod">
        <pc:chgData name="Mary Ann Rigodon" userId="12310ea9-266d-4a00-8cd5-e2075487926a" providerId="ADAL" clId="{4F6F5604-3C66-4C19-9496-19C3203B61D2}" dt="2022-07-29T19:45:00.608" v="347" actId="113"/>
        <pc:sldMkLst>
          <pc:docMk/>
          <pc:sldMk cId="1062309032" sldId="297"/>
        </pc:sldMkLst>
        <pc:spChg chg="mod">
          <ac:chgData name="Mary Ann Rigodon" userId="12310ea9-266d-4a00-8cd5-e2075487926a" providerId="ADAL" clId="{4F6F5604-3C66-4C19-9496-19C3203B61D2}" dt="2022-07-29T19:44:00.465" v="335" actId="20577"/>
          <ac:spMkLst>
            <pc:docMk/>
            <pc:sldMk cId="1062309032" sldId="297"/>
            <ac:spMk id="14340" creationId="{A623AE64-9FA8-486D-BD74-0DCAD087AE32}"/>
          </ac:spMkLst>
        </pc:spChg>
        <pc:graphicFrameChg chg="add mod">
          <ac:chgData name="Mary Ann Rigodon" userId="12310ea9-266d-4a00-8cd5-e2075487926a" providerId="ADAL" clId="{4F6F5604-3C66-4C19-9496-19C3203B61D2}" dt="2022-07-29T19:45:00.608" v="347" actId="113"/>
          <ac:graphicFrameMkLst>
            <pc:docMk/>
            <pc:sldMk cId="1062309032" sldId="297"/>
            <ac:graphicFrameMk id="5" creationId="{391E8B5D-B476-4E1C-BBF4-8CBF05629DD8}"/>
          </ac:graphicFrameMkLst>
        </pc:graphicFrameChg>
        <pc:graphicFrameChg chg="del">
          <ac:chgData name="Mary Ann Rigodon" userId="12310ea9-266d-4a00-8cd5-e2075487926a" providerId="ADAL" clId="{4F6F5604-3C66-4C19-9496-19C3203B61D2}" dt="2022-07-29T19:44:33.959" v="336" actId="478"/>
          <ac:graphicFrameMkLst>
            <pc:docMk/>
            <pc:sldMk cId="1062309032" sldId="297"/>
            <ac:graphicFrameMk id="7" creationId="{BEB298EE-D5DF-4BBD-BBED-0861D6CBD7AE}"/>
          </ac:graphicFrameMkLst>
        </pc:graphicFrameChg>
      </pc:sldChg>
      <pc:sldChg chg="modSp mod">
        <pc:chgData name="Mary Ann Rigodon" userId="12310ea9-266d-4a00-8cd5-e2075487926a" providerId="ADAL" clId="{4F6F5604-3C66-4C19-9496-19C3203B61D2}" dt="2022-07-29T19:47:45.745" v="376" actId="1036"/>
        <pc:sldMkLst>
          <pc:docMk/>
          <pc:sldMk cId="4066912479" sldId="300"/>
        </pc:sldMkLst>
        <pc:spChg chg="mod">
          <ac:chgData name="Mary Ann Rigodon" userId="12310ea9-266d-4a00-8cd5-e2075487926a" providerId="ADAL" clId="{4F6F5604-3C66-4C19-9496-19C3203B61D2}" dt="2022-07-26T14:12:12.330" v="4" actId="20577"/>
          <ac:spMkLst>
            <pc:docMk/>
            <pc:sldMk cId="4066912479" sldId="300"/>
            <ac:spMk id="2" creationId="{7ECC24E9-44E9-419A-BA23-39E1BA8922C7}"/>
          </ac:spMkLst>
        </pc:spChg>
        <pc:spChg chg="mod">
          <ac:chgData name="Mary Ann Rigodon" userId="12310ea9-266d-4a00-8cd5-e2075487926a" providerId="ADAL" clId="{4F6F5604-3C66-4C19-9496-19C3203B61D2}" dt="2022-07-29T19:47:36.033" v="370" actId="20577"/>
          <ac:spMkLst>
            <pc:docMk/>
            <pc:sldMk cId="4066912479" sldId="300"/>
            <ac:spMk id="3" creationId="{906E37E8-880D-464B-81D5-94864A954B1E}"/>
          </ac:spMkLst>
        </pc:spChg>
        <pc:spChg chg="mod">
          <ac:chgData name="Mary Ann Rigodon" userId="12310ea9-266d-4a00-8cd5-e2075487926a" providerId="ADAL" clId="{4F6F5604-3C66-4C19-9496-19C3203B61D2}" dt="2022-07-29T19:47:45.745" v="376" actId="1036"/>
          <ac:spMkLst>
            <pc:docMk/>
            <pc:sldMk cId="4066912479" sldId="300"/>
            <ac:spMk id="4" creationId="{6D954BAE-FB1E-40BA-9159-528A56AF92DD}"/>
          </ac:spMkLst>
        </pc:spChg>
        <pc:spChg chg="mod">
          <ac:chgData name="Mary Ann Rigodon" userId="12310ea9-266d-4a00-8cd5-e2075487926a" providerId="ADAL" clId="{4F6F5604-3C66-4C19-9496-19C3203B61D2}" dt="2022-07-29T19:47:38.510" v="371" actId="1076"/>
          <ac:spMkLst>
            <pc:docMk/>
            <pc:sldMk cId="4066912479" sldId="300"/>
            <ac:spMk id="7" creationId="{8C1D0730-A903-4722-B0E7-CC63387EBAF0}"/>
          </ac:spMkLst>
        </pc:spChg>
      </pc:sldChg>
      <pc:sldChg chg="modSp mod">
        <pc:chgData name="Mary Ann Rigodon" userId="12310ea9-266d-4a00-8cd5-e2075487926a" providerId="ADAL" clId="{4F6F5604-3C66-4C19-9496-19C3203B61D2}" dt="2022-07-29T13:35:07.985" v="154" actId="1036"/>
        <pc:sldMkLst>
          <pc:docMk/>
          <pc:sldMk cId="2200174563" sldId="307"/>
        </pc:sldMkLst>
        <pc:spChg chg="mod">
          <ac:chgData name="Mary Ann Rigodon" userId="12310ea9-266d-4a00-8cd5-e2075487926a" providerId="ADAL" clId="{4F6F5604-3C66-4C19-9496-19C3203B61D2}" dt="2022-07-29T13:35:07.985" v="154" actId="1036"/>
          <ac:spMkLst>
            <pc:docMk/>
            <pc:sldMk cId="2200174563" sldId="307"/>
            <ac:spMk id="4" creationId="{9BBA340F-536F-476A-A715-DC1D6B57DE64}"/>
          </ac:spMkLst>
        </pc:spChg>
        <pc:spChg chg="mod">
          <ac:chgData name="Mary Ann Rigodon" userId="12310ea9-266d-4a00-8cd5-e2075487926a" providerId="ADAL" clId="{4F6F5604-3C66-4C19-9496-19C3203B61D2}" dt="2022-07-29T13:34:53.510" v="146" actId="20577"/>
          <ac:spMkLst>
            <pc:docMk/>
            <pc:sldMk cId="2200174563" sldId="307"/>
            <ac:spMk id="17412" creationId="{5B4B32FE-A70D-443F-BD9D-C51EE7C958A3}"/>
          </ac:spMkLst>
        </pc:spChg>
      </pc:sldChg>
    </pc:docChg>
  </pc:docChgLst>
  <pc:docChgLst>
    <pc:chgData name="Mary Ann Esquivel" userId="12310ea9-266d-4a00-8cd5-e2075487926a" providerId="ADAL" clId="{DB9B7FD1-F461-44A8-9E47-87F8250BE9F4}"/>
    <pc:docChg chg="undo custSel modSld">
      <pc:chgData name="Mary Ann Esquivel" userId="12310ea9-266d-4a00-8cd5-e2075487926a" providerId="ADAL" clId="{DB9B7FD1-F461-44A8-9E47-87F8250BE9F4}" dt="2023-08-21T19:33:19.654" v="289" actId="113"/>
      <pc:docMkLst>
        <pc:docMk/>
      </pc:docMkLst>
      <pc:sldChg chg="modSp mod">
        <pc:chgData name="Mary Ann Esquivel" userId="12310ea9-266d-4a00-8cd5-e2075487926a" providerId="ADAL" clId="{DB9B7FD1-F461-44A8-9E47-87F8250BE9F4}" dt="2023-08-21T15:37:42.034" v="12" actId="20577"/>
        <pc:sldMkLst>
          <pc:docMk/>
          <pc:sldMk cId="0" sldId="256"/>
        </pc:sldMkLst>
        <pc:spChg chg="mod">
          <ac:chgData name="Mary Ann Esquivel" userId="12310ea9-266d-4a00-8cd5-e2075487926a" providerId="ADAL" clId="{DB9B7FD1-F461-44A8-9E47-87F8250BE9F4}" dt="2023-08-21T15:37:42.034" v="12" actId="20577"/>
          <ac:spMkLst>
            <pc:docMk/>
            <pc:sldMk cId="0" sldId="256"/>
            <ac:spMk id="4100" creationId="{BFE92967-7B54-4FE5-B039-4042B6F9FE62}"/>
          </ac:spMkLst>
        </pc:spChg>
      </pc:sldChg>
      <pc:sldChg chg="addSp delSp modSp mod">
        <pc:chgData name="Mary Ann Esquivel" userId="12310ea9-266d-4a00-8cd5-e2075487926a" providerId="ADAL" clId="{DB9B7FD1-F461-44A8-9E47-87F8250BE9F4}" dt="2023-08-21T19:31:20.598" v="253" actId="113"/>
        <pc:sldMkLst>
          <pc:docMk/>
          <pc:sldMk cId="0" sldId="260"/>
        </pc:sldMkLst>
        <pc:spChg chg="mod">
          <ac:chgData name="Mary Ann Esquivel" userId="12310ea9-266d-4a00-8cd5-e2075487926a" providerId="ADAL" clId="{DB9B7FD1-F461-44A8-9E47-87F8250BE9F4}" dt="2023-08-21T19:30:35.929" v="240" actId="20577"/>
          <ac:spMkLst>
            <pc:docMk/>
            <pc:sldMk cId="0" sldId="260"/>
            <ac:spMk id="14340" creationId="{A623AE64-9FA8-486D-BD74-0DCAD087AE32}"/>
          </ac:spMkLst>
        </pc:spChg>
        <pc:graphicFrameChg chg="add mod">
          <ac:chgData name="Mary Ann Esquivel" userId="12310ea9-266d-4a00-8cd5-e2075487926a" providerId="ADAL" clId="{DB9B7FD1-F461-44A8-9E47-87F8250BE9F4}" dt="2023-08-21T19:31:20.598" v="253" actId="113"/>
          <ac:graphicFrameMkLst>
            <pc:docMk/>
            <pc:sldMk cId="0" sldId="260"/>
            <ac:graphicFrameMk id="2" creationId="{6ED56BAC-DDC0-4F0D-B55E-0CF2A54F198C}"/>
          </ac:graphicFrameMkLst>
        </pc:graphicFrameChg>
        <pc:graphicFrameChg chg="del">
          <ac:chgData name="Mary Ann Esquivel" userId="12310ea9-266d-4a00-8cd5-e2075487926a" providerId="ADAL" clId="{DB9B7FD1-F461-44A8-9E47-87F8250BE9F4}" dt="2023-08-21T19:30:40.543" v="241" actId="478"/>
          <ac:graphicFrameMkLst>
            <pc:docMk/>
            <pc:sldMk cId="0" sldId="260"/>
            <ac:graphicFrameMk id="5" creationId="{7399208C-EE5C-4EBF-9C67-31A81C394726}"/>
          </ac:graphicFrameMkLst>
        </pc:graphicFrameChg>
      </pc:sldChg>
      <pc:sldChg chg="modSp mod">
        <pc:chgData name="Mary Ann Esquivel" userId="12310ea9-266d-4a00-8cd5-e2075487926a" providerId="ADAL" clId="{DB9B7FD1-F461-44A8-9E47-87F8250BE9F4}" dt="2023-08-21T15:57:12.829" v="141" actId="20577"/>
        <pc:sldMkLst>
          <pc:docMk/>
          <pc:sldMk cId="0" sldId="261"/>
        </pc:sldMkLst>
        <pc:spChg chg="mod">
          <ac:chgData name="Mary Ann Esquivel" userId="12310ea9-266d-4a00-8cd5-e2075487926a" providerId="ADAL" clId="{DB9B7FD1-F461-44A8-9E47-87F8250BE9F4}" dt="2023-08-21T15:57:12.829" v="141" actId="20577"/>
          <ac:spMkLst>
            <pc:docMk/>
            <pc:sldMk cId="0" sldId="261"/>
            <ac:spMk id="15364" creationId="{3C842AE8-1E44-4B52-8ECF-362CFEBFF668}"/>
          </ac:spMkLst>
        </pc:spChg>
      </pc:sldChg>
      <pc:sldChg chg="modSp mod">
        <pc:chgData name="Mary Ann Esquivel" userId="12310ea9-266d-4a00-8cd5-e2075487926a" providerId="ADAL" clId="{DB9B7FD1-F461-44A8-9E47-87F8250BE9F4}" dt="2023-08-21T16:03:51.850" v="203"/>
        <pc:sldMkLst>
          <pc:docMk/>
          <pc:sldMk cId="0" sldId="275"/>
        </pc:sldMkLst>
        <pc:spChg chg="mod">
          <ac:chgData name="Mary Ann Esquivel" userId="12310ea9-266d-4a00-8cd5-e2075487926a" providerId="ADAL" clId="{DB9B7FD1-F461-44A8-9E47-87F8250BE9F4}" dt="2023-08-21T16:03:51.850" v="203"/>
          <ac:spMkLst>
            <pc:docMk/>
            <pc:sldMk cId="0" sldId="275"/>
            <ac:spMk id="21508" creationId="{36CA865C-82DE-48F6-BEB8-FA99D08581F8}"/>
          </ac:spMkLst>
        </pc:spChg>
      </pc:sldChg>
      <pc:sldChg chg="addSp delSp modSp mod">
        <pc:chgData name="Mary Ann Esquivel" userId="12310ea9-266d-4a00-8cd5-e2075487926a" providerId="ADAL" clId="{DB9B7FD1-F461-44A8-9E47-87F8250BE9F4}" dt="2023-08-21T15:38:12.800" v="19" actId="1076"/>
        <pc:sldMkLst>
          <pc:docMk/>
          <pc:sldMk cId="1223535034" sldId="280"/>
        </pc:sldMkLst>
        <pc:picChg chg="add del">
          <ac:chgData name="Mary Ann Esquivel" userId="12310ea9-266d-4a00-8cd5-e2075487926a" providerId="ADAL" clId="{DB9B7FD1-F461-44A8-9E47-87F8250BE9F4}" dt="2023-08-21T15:37:51.327" v="15" actId="478"/>
          <ac:picMkLst>
            <pc:docMk/>
            <pc:sldMk cId="1223535034" sldId="280"/>
            <ac:picMk id="4" creationId="{58800B9E-E7CD-4D86-B54F-C660AE4B3DCE}"/>
          </ac:picMkLst>
        </pc:picChg>
        <pc:picChg chg="add mod">
          <ac:chgData name="Mary Ann Esquivel" userId="12310ea9-266d-4a00-8cd5-e2075487926a" providerId="ADAL" clId="{DB9B7FD1-F461-44A8-9E47-87F8250BE9F4}" dt="2023-08-21T15:38:12.800" v="19" actId="1076"/>
          <ac:picMkLst>
            <pc:docMk/>
            <pc:sldMk cId="1223535034" sldId="280"/>
            <ac:picMk id="5" creationId="{FEDB41C9-A2C0-176F-C2C4-1CF911C8AB3A}"/>
          </ac:picMkLst>
        </pc:picChg>
      </pc:sldChg>
      <pc:sldChg chg="modSp mod">
        <pc:chgData name="Mary Ann Esquivel" userId="12310ea9-266d-4a00-8cd5-e2075487926a" providerId="ADAL" clId="{DB9B7FD1-F461-44A8-9E47-87F8250BE9F4}" dt="2023-08-21T16:01:35.563" v="194" actId="20577"/>
        <pc:sldMkLst>
          <pc:docMk/>
          <pc:sldMk cId="4175046747" sldId="285"/>
        </pc:sldMkLst>
        <pc:graphicFrameChg chg="mod modGraphic">
          <ac:chgData name="Mary Ann Esquivel" userId="12310ea9-266d-4a00-8cd5-e2075487926a" providerId="ADAL" clId="{DB9B7FD1-F461-44A8-9E47-87F8250BE9F4}" dt="2023-08-21T16:01:35.563" v="194" actId="20577"/>
          <ac:graphicFrameMkLst>
            <pc:docMk/>
            <pc:sldMk cId="4175046747" sldId="285"/>
            <ac:graphicFrameMk id="6" creationId="{1EC51C3B-DECE-4A20-B25C-795C72F93016}"/>
          </ac:graphicFrameMkLst>
        </pc:graphicFrameChg>
      </pc:sldChg>
      <pc:sldChg chg="addSp delSp modSp mod">
        <pc:chgData name="Mary Ann Esquivel" userId="12310ea9-266d-4a00-8cd5-e2075487926a" providerId="ADAL" clId="{DB9B7FD1-F461-44A8-9E47-87F8250BE9F4}" dt="2023-08-21T15:38:45.870" v="29" actId="1035"/>
        <pc:sldMkLst>
          <pc:docMk/>
          <pc:sldMk cId="1453667152" sldId="294"/>
        </pc:sldMkLst>
        <pc:picChg chg="del">
          <ac:chgData name="Mary Ann Esquivel" userId="12310ea9-266d-4a00-8cd5-e2075487926a" providerId="ADAL" clId="{DB9B7FD1-F461-44A8-9E47-87F8250BE9F4}" dt="2023-08-21T15:38:20.505" v="20" actId="478"/>
          <ac:picMkLst>
            <pc:docMk/>
            <pc:sldMk cId="1453667152" sldId="294"/>
            <ac:picMk id="4" creationId="{969FF503-0E70-493F-ACFD-238BB469DB75}"/>
          </ac:picMkLst>
        </pc:picChg>
        <pc:picChg chg="add mod">
          <ac:chgData name="Mary Ann Esquivel" userId="12310ea9-266d-4a00-8cd5-e2075487926a" providerId="ADAL" clId="{DB9B7FD1-F461-44A8-9E47-87F8250BE9F4}" dt="2023-08-21T15:38:45.870" v="29" actId="1035"/>
          <ac:picMkLst>
            <pc:docMk/>
            <pc:sldMk cId="1453667152" sldId="294"/>
            <ac:picMk id="5" creationId="{DB5F5ED5-72E7-3EF9-241C-EF22CC6F76D0}"/>
          </ac:picMkLst>
        </pc:picChg>
      </pc:sldChg>
      <pc:sldChg chg="addSp delSp modSp mod">
        <pc:chgData name="Mary Ann Esquivel" userId="12310ea9-266d-4a00-8cd5-e2075487926a" providerId="ADAL" clId="{DB9B7FD1-F461-44A8-9E47-87F8250BE9F4}" dt="2023-08-21T19:32:16.212" v="273" actId="113"/>
        <pc:sldMkLst>
          <pc:docMk/>
          <pc:sldMk cId="1185924040" sldId="296"/>
        </pc:sldMkLst>
        <pc:spChg chg="mod">
          <ac:chgData name="Mary Ann Esquivel" userId="12310ea9-266d-4a00-8cd5-e2075487926a" providerId="ADAL" clId="{DB9B7FD1-F461-44A8-9E47-87F8250BE9F4}" dt="2023-08-21T19:31:44.870" v="261" actId="20577"/>
          <ac:spMkLst>
            <pc:docMk/>
            <pc:sldMk cId="1185924040" sldId="296"/>
            <ac:spMk id="14340" creationId="{A623AE64-9FA8-486D-BD74-0DCAD087AE32}"/>
          </ac:spMkLst>
        </pc:spChg>
        <pc:graphicFrameChg chg="add mod">
          <ac:chgData name="Mary Ann Esquivel" userId="12310ea9-266d-4a00-8cd5-e2075487926a" providerId="ADAL" clId="{DB9B7FD1-F461-44A8-9E47-87F8250BE9F4}" dt="2023-08-21T19:32:16.212" v="273" actId="113"/>
          <ac:graphicFrameMkLst>
            <pc:docMk/>
            <pc:sldMk cId="1185924040" sldId="296"/>
            <ac:graphicFrameMk id="2" creationId="{672D7157-E5C2-4F99-B6E8-CF7D2FB2CF18}"/>
          </ac:graphicFrameMkLst>
        </pc:graphicFrameChg>
        <pc:graphicFrameChg chg="del">
          <ac:chgData name="Mary Ann Esquivel" userId="12310ea9-266d-4a00-8cd5-e2075487926a" providerId="ADAL" clId="{DB9B7FD1-F461-44A8-9E47-87F8250BE9F4}" dt="2023-08-21T19:31:33.195" v="254" actId="478"/>
          <ac:graphicFrameMkLst>
            <pc:docMk/>
            <pc:sldMk cId="1185924040" sldId="296"/>
            <ac:graphicFrameMk id="5" creationId="{ABFC4424-40EF-4377-ACBB-703A23F6BAF1}"/>
          </ac:graphicFrameMkLst>
        </pc:graphicFrameChg>
      </pc:sldChg>
      <pc:sldChg chg="addSp delSp modSp mod">
        <pc:chgData name="Mary Ann Esquivel" userId="12310ea9-266d-4a00-8cd5-e2075487926a" providerId="ADAL" clId="{DB9B7FD1-F461-44A8-9E47-87F8250BE9F4}" dt="2023-08-21T19:33:19.654" v="289" actId="113"/>
        <pc:sldMkLst>
          <pc:docMk/>
          <pc:sldMk cId="1062309032" sldId="297"/>
        </pc:sldMkLst>
        <pc:spChg chg="mod">
          <ac:chgData name="Mary Ann Esquivel" userId="12310ea9-266d-4a00-8cd5-e2075487926a" providerId="ADAL" clId="{DB9B7FD1-F461-44A8-9E47-87F8250BE9F4}" dt="2023-08-21T19:32:45.977" v="280" actId="20577"/>
          <ac:spMkLst>
            <pc:docMk/>
            <pc:sldMk cId="1062309032" sldId="297"/>
            <ac:spMk id="14340" creationId="{A623AE64-9FA8-486D-BD74-0DCAD087AE32}"/>
          </ac:spMkLst>
        </pc:spChg>
        <pc:graphicFrameChg chg="add mod">
          <ac:chgData name="Mary Ann Esquivel" userId="12310ea9-266d-4a00-8cd5-e2075487926a" providerId="ADAL" clId="{DB9B7FD1-F461-44A8-9E47-87F8250BE9F4}" dt="2023-08-21T19:33:19.654" v="289" actId="113"/>
          <ac:graphicFrameMkLst>
            <pc:docMk/>
            <pc:sldMk cId="1062309032" sldId="297"/>
            <ac:graphicFrameMk id="2" creationId="{68FEAD62-AC07-41E2-AEE3-A8F6EB2D3288}"/>
          </ac:graphicFrameMkLst>
        </pc:graphicFrameChg>
        <pc:graphicFrameChg chg="del">
          <ac:chgData name="Mary Ann Esquivel" userId="12310ea9-266d-4a00-8cd5-e2075487926a" providerId="ADAL" clId="{DB9B7FD1-F461-44A8-9E47-87F8250BE9F4}" dt="2023-08-21T19:32:33.251" v="274" actId="478"/>
          <ac:graphicFrameMkLst>
            <pc:docMk/>
            <pc:sldMk cId="1062309032" sldId="297"/>
            <ac:graphicFrameMk id="5" creationId="{391E8B5D-B476-4E1C-BBF4-8CBF05629DD8}"/>
          </ac:graphicFrameMkLst>
        </pc:graphicFrameChg>
      </pc:sldChg>
      <pc:sldChg chg="addSp delSp modSp mod">
        <pc:chgData name="Mary Ann Esquivel" userId="12310ea9-266d-4a00-8cd5-e2075487926a" providerId="ADAL" clId="{DB9B7FD1-F461-44A8-9E47-87F8250BE9F4}" dt="2023-08-21T19:28:25.097" v="235" actId="1076"/>
        <pc:sldMkLst>
          <pc:docMk/>
          <pc:sldMk cId="4066912479" sldId="300"/>
        </pc:sldMkLst>
        <pc:spChg chg="mod">
          <ac:chgData name="Mary Ann Esquivel" userId="12310ea9-266d-4a00-8cd5-e2075487926a" providerId="ADAL" clId="{DB9B7FD1-F461-44A8-9E47-87F8250BE9F4}" dt="2023-08-21T15:55:00.028" v="95" actId="20577"/>
          <ac:spMkLst>
            <pc:docMk/>
            <pc:sldMk cId="4066912479" sldId="300"/>
            <ac:spMk id="2" creationId="{7ECC24E9-44E9-419A-BA23-39E1BA8922C7}"/>
          </ac:spMkLst>
        </pc:spChg>
        <pc:spChg chg="add del mod">
          <ac:chgData name="Mary Ann Esquivel" userId="12310ea9-266d-4a00-8cd5-e2075487926a" providerId="ADAL" clId="{DB9B7FD1-F461-44A8-9E47-87F8250BE9F4}" dt="2023-08-21T19:28:25.097" v="235" actId="1076"/>
          <ac:spMkLst>
            <pc:docMk/>
            <pc:sldMk cId="4066912479" sldId="300"/>
            <ac:spMk id="3" creationId="{906E37E8-880D-464B-81D5-94864A954B1E}"/>
          </ac:spMkLst>
        </pc:spChg>
        <pc:spChg chg="mod">
          <ac:chgData name="Mary Ann Esquivel" userId="12310ea9-266d-4a00-8cd5-e2075487926a" providerId="ADAL" clId="{DB9B7FD1-F461-44A8-9E47-87F8250BE9F4}" dt="2023-08-21T19:28:18.469" v="233" actId="1076"/>
          <ac:spMkLst>
            <pc:docMk/>
            <pc:sldMk cId="4066912479" sldId="300"/>
            <ac:spMk id="4" creationId="{6D954BAE-FB1E-40BA-9159-528A56AF92DD}"/>
          </ac:spMkLst>
        </pc:spChg>
        <pc:spChg chg="del mod">
          <ac:chgData name="Mary Ann Esquivel" userId="12310ea9-266d-4a00-8cd5-e2075487926a" providerId="ADAL" clId="{DB9B7FD1-F461-44A8-9E47-87F8250BE9F4}" dt="2023-08-21T19:28:06.256" v="229" actId="478"/>
          <ac:spMkLst>
            <pc:docMk/>
            <pc:sldMk cId="4066912479" sldId="300"/>
            <ac:spMk id="7" creationId="{8C1D0730-A903-4722-B0E7-CC63387EBAF0}"/>
          </ac:spMkLst>
        </pc:spChg>
      </pc:sldChg>
      <pc:sldChg chg="modSp mod">
        <pc:chgData name="Mary Ann Esquivel" userId="12310ea9-266d-4a00-8cd5-e2075487926a" providerId="ADAL" clId="{DB9B7FD1-F461-44A8-9E47-87F8250BE9F4}" dt="2023-08-21T15:59:35.726" v="190" actId="20577"/>
        <pc:sldMkLst>
          <pc:docMk/>
          <pc:sldMk cId="1088025301" sldId="310"/>
        </pc:sldMkLst>
        <pc:spChg chg="mod">
          <ac:chgData name="Mary Ann Esquivel" userId="12310ea9-266d-4a00-8cd5-e2075487926a" providerId="ADAL" clId="{DB9B7FD1-F461-44A8-9E47-87F8250BE9F4}" dt="2023-08-21T15:59:09.222" v="183" actId="20577"/>
          <ac:spMkLst>
            <pc:docMk/>
            <pc:sldMk cId="1088025301" sldId="310"/>
            <ac:spMk id="3" creationId="{C01C8EA7-A2D0-43CC-B694-5CFBFACA2132}"/>
          </ac:spMkLst>
        </pc:spChg>
        <pc:spChg chg="mod">
          <ac:chgData name="Mary Ann Esquivel" userId="12310ea9-266d-4a00-8cd5-e2075487926a" providerId="ADAL" clId="{DB9B7FD1-F461-44A8-9E47-87F8250BE9F4}" dt="2023-08-21T15:59:35.726" v="190" actId="20577"/>
          <ac:spMkLst>
            <pc:docMk/>
            <pc:sldMk cId="1088025301" sldId="310"/>
            <ac:spMk id="9" creationId="{3DB81186-3FDD-40C1-BB14-A41620991372}"/>
          </ac:spMkLst>
        </pc:spChg>
      </pc:sldChg>
    </pc:docChg>
  </pc:docChgLst>
  <pc:docChgLst>
    <pc:chgData name="Sejong Lee" userId="5dae175e-1dfe-4a66-b290-b6bf36953bc7" providerId="ADAL" clId="{5EB6DB64-51A7-40AF-9033-071CC4472E26}"/>
    <pc:docChg chg="undo redo custSel addSld delSld modSld sldOrd">
      <pc:chgData name="Sejong Lee" userId="5dae175e-1dfe-4a66-b290-b6bf36953bc7" providerId="ADAL" clId="{5EB6DB64-51A7-40AF-9033-071CC4472E26}" dt="2023-09-03T20:23:43.173" v="7218" actId="20577"/>
      <pc:docMkLst>
        <pc:docMk/>
      </pc:docMkLst>
      <pc:sldChg chg="modSp mod">
        <pc:chgData name="Sejong Lee" userId="5dae175e-1dfe-4a66-b290-b6bf36953bc7" providerId="ADAL" clId="{5EB6DB64-51A7-40AF-9033-071CC4472E26}" dt="2023-09-01T15:21:53.690" v="6902" actId="20577"/>
        <pc:sldMkLst>
          <pc:docMk/>
          <pc:sldMk cId="0" sldId="257"/>
        </pc:sldMkLst>
        <pc:spChg chg="mod">
          <ac:chgData name="Sejong Lee" userId="5dae175e-1dfe-4a66-b290-b6bf36953bc7" providerId="ADAL" clId="{5EB6DB64-51A7-40AF-9033-071CC4472E26}" dt="2023-09-01T15:21:53.690" v="6902" actId="20577"/>
          <ac:spMkLst>
            <pc:docMk/>
            <pc:sldMk cId="0" sldId="257"/>
            <ac:spMk id="6147" creationId="{F58E35AA-9CFC-4C82-A01F-AA76291E88A9}"/>
          </ac:spMkLst>
        </pc:spChg>
        <pc:spChg chg="mod">
          <ac:chgData name="Sejong Lee" userId="5dae175e-1dfe-4a66-b290-b6bf36953bc7" providerId="ADAL" clId="{5EB6DB64-51A7-40AF-9033-071CC4472E26}" dt="2023-09-01T15:04:57.591" v="6714" actId="6549"/>
          <ac:spMkLst>
            <pc:docMk/>
            <pc:sldMk cId="0" sldId="257"/>
            <ac:spMk id="6148" creationId="{EACBB656-5D14-46CE-BA63-DD4340C40B77}"/>
          </ac:spMkLst>
        </pc:spChg>
      </pc:sldChg>
      <pc:sldChg chg="modSp mod">
        <pc:chgData name="Sejong Lee" userId="5dae175e-1dfe-4a66-b290-b6bf36953bc7" providerId="ADAL" clId="{5EB6DB64-51A7-40AF-9033-071CC4472E26}" dt="2023-09-01T15:22:35.605" v="6912" actId="6549"/>
        <pc:sldMkLst>
          <pc:docMk/>
          <pc:sldMk cId="0" sldId="258"/>
        </pc:sldMkLst>
        <pc:spChg chg="mod">
          <ac:chgData name="Sejong Lee" userId="5dae175e-1dfe-4a66-b290-b6bf36953bc7" providerId="ADAL" clId="{5EB6DB64-51A7-40AF-9033-071CC4472E26}" dt="2023-09-01T15:22:10.483" v="6904" actId="20577"/>
          <ac:spMkLst>
            <pc:docMk/>
            <pc:sldMk cId="0" sldId="258"/>
            <ac:spMk id="9219" creationId="{46BEA80F-CD72-4B25-9CFE-D59ECE1CF5B0}"/>
          </ac:spMkLst>
        </pc:spChg>
        <pc:spChg chg="mod">
          <ac:chgData name="Sejong Lee" userId="5dae175e-1dfe-4a66-b290-b6bf36953bc7" providerId="ADAL" clId="{5EB6DB64-51A7-40AF-9033-071CC4472E26}" dt="2023-09-01T15:22:35.605" v="6912" actId="6549"/>
          <ac:spMkLst>
            <pc:docMk/>
            <pc:sldMk cId="0" sldId="258"/>
            <ac:spMk id="9220" creationId="{52A3A0F6-A8D9-4902-BB81-67BBDB7E55A2}"/>
          </ac:spMkLst>
        </pc:spChg>
      </pc:sldChg>
      <pc:sldChg chg="del">
        <pc:chgData name="Sejong Lee" userId="5dae175e-1dfe-4a66-b290-b6bf36953bc7" providerId="ADAL" clId="{5EB6DB64-51A7-40AF-9033-071CC4472E26}" dt="2023-08-30T19:31:15.192" v="829" actId="2696"/>
        <pc:sldMkLst>
          <pc:docMk/>
          <pc:sldMk cId="0" sldId="260"/>
        </pc:sldMkLst>
      </pc:sldChg>
      <pc:sldChg chg="modSp mod">
        <pc:chgData name="Sejong Lee" userId="5dae175e-1dfe-4a66-b290-b6bf36953bc7" providerId="ADAL" clId="{5EB6DB64-51A7-40AF-9033-071CC4472E26}" dt="2023-09-01T15:25:04.553" v="6929" actId="27636"/>
        <pc:sldMkLst>
          <pc:docMk/>
          <pc:sldMk cId="0" sldId="261"/>
        </pc:sldMkLst>
        <pc:spChg chg="mod">
          <ac:chgData name="Sejong Lee" userId="5dae175e-1dfe-4a66-b290-b6bf36953bc7" providerId="ADAL" clId="{5EB6DB64-51A7-40AF-9033-071CC4472E26}" dt="2023-08-31T18:43:47.422" v="6101" actId="6549"/>
          <ac:spMkLst>
            <pc:docMk/>
            <pc:sldMk cId="0" sldId="261"/>
            <ac:spMk id="15363" creationId="{8C7D0AD6-25A0-404F-8E9B-2DEFD68296D9}"/>
          </ac:spMkLst>
        </pc:spChg>
        <pc:spChg chg="mod">
          <ac:chgData name="Sejong Lee" userId="5dae175e-1dfe-4a66-b290-b6bf36953bc7" providerId="ADAL" clId="{5EB6DB64-51A7-40AF-9033-071CC4472E26}" dt="2023-09-01T15:25:04.553" v="6929" actId="27636"/>
          <ac:spMkLst>
            <pc:docMk/>
            <pc:sldMk cId="0" sldId="261"/>
            <ac:spMk id="15364" creationId="{3C842AE8-1E44-4B52-8ECF-362CFEBFF668}"/>
          </ac:spMkLst>
        </pc:spChg>
      </pc:sldChg>
      <pc:sldChg chg="del">
        <pc:chgData name="Sejong Lee" userId="5dae175e-1dfe-4a66-b290-b6bf36953bc7" providerId="ADAL" clId="{5EB6DB64-51A7-40AF-9033-071CC4472E26}" dt="2023-08-30T19:27:29.968" v="826" actId="2696"/>
        <pc:sldMkLst>
          <pc:docMk/>
          <pc:sldMk cId="0" sldId="263"/>
        </pc:sldMkLst>
      </pc:sldChg>
      <pc:sldChg chg="addSp delSp modSp mod modClrScheme chgLayout">
        <pc:chgData name="Sejong Lee" userId="5dae175e-1dfe-4a66-b290-b6bf36953bc7" providerId="ADAL" clId="{5EB6DB64-51A7-40AF-9033-071CC4472E26}" dt="2023-09-01T14:11:28.826" v="6430" actId="20577"/>
        <pc:sldMkLst>
          <pc:docMk/>
          <pc:sldMk cId="0" sldId="267"/>
        </pc:sldMkLst>
        <pc:spChg chg="add del mod ord">
          <ac:chgData name="Sejong Lee" userId="5dae175e-1dfe-4a66-b290-b6bf36953bc7" providerId="ADAL" clId="{5EB6DB64-51A7-40AF-9033-071CC4472E26}" dt="2023-08-30T12:55:09.232" v="57" actId="22"/>
          <ac:spMkLst>
            <pc:docMk/>
            <pc:sldMk cId="0" sldId="267"/>
            <ac:spMk id="4" creationId="{6F17C91B-57D1-F847-A882-1236E8BC94FD}"/>
          </ac:spMkLst>
        </pc:spChg>
        <pc:spChg chg="mod ord">
          <ac:chgData name="Sejong Lee" userId="5dae175e-1dfe-4a66-b290-b6bf36953bc7" providerId="ADAL" clId="{5EB6DB64-51A7-40AF-9033-071CC4472E26}" dt="2023-09-01T14:11:28.826" v="6430" actId="20577"/>
          <ac:spMkLst>
            <pc:docMk/>
            <pc:sldMk cId="0" sldId="267"/>
            <ac:spMk id="5123" creationId="{B19FF0FB-E2E4-476B-8D80-1E0F86F7D896}"/>
          </ac:spMkLst>
        </pc:spChg>
        <pc:spChg chg="mod ord">
          <ac:chgData name="Sejong Lee" userId="5dae175e-1dfe-4a66-b290-b6bf36953bc7" providerId="ADAL" clId="{5EB6DB64-51A7-40AF-9033-071CC4472E26}" dt="2023-08-31T19:12:23.152" v="6354" actId="20577"/>
          <ac:spMkLst>
            <pc:docMk/>
            <pc:sldMk cId="0" sldId="267"/>
            <ac:spMk id="5124" creationId="{D6571F58-DD2D-4444-9599-6071C57F5EAE}"/>
          </ac:spMkLst>
        </pc:spChg>
        <pc:picChg chg="add mod">
          <ac:chgData name="Sejong Lee" userId="5dae175e-1dfe-4a66-b290-b6bf36953bc7" providerId="ADAL" clId="{5EB6DB64-51A7-40AF-9033-071CC4472E26}" dt="2023-08-30T12:57:37.180" v="105" actId="14100"/>
          <ac:picMkLst>
            <pc:docMk/>
            <pc:sldMk cId="0" sldId="267"/>
            <ac:picMk id="3" creationId="{7C787A9A-288A-5D99-CE55-C76C4084E3A0}"/>
          </ac:picMkLst>
        </pc:picChg>
        <pc:picChg chg="add mod ord">
          <ac:chgData name="Sejong Lee" userId="5dae175e-1dfe-4a66-b290-b6bf36953bc7" providerId="ADAL" clId="{5EB6DB64-51A7-40AF-9033-071CC4472E26}" dt="2023-08-30T12:58:08" v="109" actId="1076"/>
          <ac:picMkLst>
            <pc:docMk/>
            <pc:sldMk cId="0" sldId="267"/>
            <ac:picMk id="6" creationId="{C91CDC1D-7472-537F-B7CF-5373718BF7C6}"/>
          </ac:picMkLst>
        </pc:picChg>
      </pc:sldChg>
      <pc:sldChg chg="modSp mod">
        <pc:chgData name="Sejong Lee" userId="5dae175e-1dfe-4a66-b290-b6bf36953bc7" providerId="ADAL" clId="{5EB6DB64-51A7-40AF-9033-071CC4472E26}" dt="2023-09-01T15:23:48.951" v="6915" actId="20577"/>
        <pc:sldMkLst>
          <pc:docMk/>
          <pc:sldMk cId="0" sldId="270"/>
        </pc:sldMkLst>
        <pc:spChg chg="mod">
          <ac:chgData name="Sejong Lee" userId="5dae175e-1dfe-4a66-b290-b6bf36953bc7" providerId="ADAL" clId="{5EB6DB64-51A7-40AF-9033-071CC4472E26}" dt="2023-08-31T15:21:06.823" v="5004" actId="20577"/>
          <ac:spMkLst>
            <pc:docMk/>
            <pc:sldMk cId="0" sldId="270"/>
            <ac:spMk id="11267" creationId="{AE53B8CF-8463-4A30-887B-A9FA8F099238}"/>
          </ac:spMkLst>
        </pc:spChg>
        <pc:spChg chg="mod">
          <ac:chgData name="Sejong Lee" userId="5dae175e-1dfe-4a66-b290-b6bf36953bc7" providerId="ADAL" clId="{5EB6DB64-51A7-40AF-9033-071CC4472E26}" dt="2023-09-01T15:23:48.951" v="6915" actId="20577"/>
          <ac:spMkLst>
            <pc:docMk/>
            <pc:sldMk cId="0" sldId="270"/>
            <ac:spMk id="11268" creationId="{5D5A3F38-716C-4630-984E-B95D145A6B9D}"/>
          </ac:spMkLst>
        </pc:spChg>
      </pc:sldChg>
      <pc:sldChg chg="delSp modSp del mod">
        <pc:chgData name="Sejong Lee" userId="5dae175e-1dfe-4a66-b290-b6bf36953bc7" providerId="ADAL" clId="{5EB6DB64-51A7-40AF-9033-071CC4472E26}" dt="2023-08-30T19:54:38.206" v="2059" actId="2696"/>
        <pc:sldMkLst>
          <pc:docMk/>
          <pc:sldMk cId="0" sldId="274"/>
        </pc:sldMkLst>
        <pc:spChg chg="del mod">
          <ac:chgData name="Sejong Lee" userId="5dae175e-1dfe-4a66-b290-b6bf36953bc7" providerId="ADAL" clId="{5EB6DB64-51A7-40AF-9033-071CC4472E26}" dt="2023-08-30T19:52:39.103" v="2017" actId="21"/>
          <ac:spMkLst>
            <pc:docMk/>
            <pc:sldMk cId="0" sldId="274"/>
            <ac:spMk id="3" creationId="{C01C8EA7-A2D0-43CC-B694-5CFBFACA2132}"/>
          </ac:spMkLst>
        </pc:spChg>
        <pc:spChg chg="del mod">
          <ac:chgData name="Sejong Lee" userId="5dae175e-1dfe-4a66-b290-b6bf36953bc7" providerId="ADAL" clId="{5EB6DB64-51A7-40AF-9033-071CC4472E26}" dt="2023-08-30T19:52:39.103" v="2017" actId="21"/>
          <ac:spMkLst>
            <pc:docMk/>
            <pc:sldMk cId="0" sldId="274"/>
            <ac:spMk id="4" creationId="{23D55D89-B63C-4C98-84E3-28D020E02B36}"/>
          </ac:spMkLst>
        </pc:spChg>
        <pc:spChg chg="mod">
          <ac:chgData name="Sejong Lee" userId="5dae175e-1dfe-4a66-b290-b6bf36953bc7" providerId="ADAL" clId="{5EB6DB64-51A7-40AF-9033-071CC4472E26}" dt="2023-08-30T19:50:08.172" v="1927" actId="1076"/>
          <ac:spMkLst>
            <pc:docMk/>
            <pc:sldMk cId="0" sldId="274"/>
            <ac:spMk id="6" creationId="{DFA7E3D6-C1D0-4C69-93E3-763172E8DD19}"/>
          </ac:spMkLst>
        </pc:spChg>
        <pc:spChg chg="del mod">
          <ac:chgData name="Sejong Lee" userId="5dae175e-1dfe-4a66-b290-b6bf36953bc7" providerId="ADAL" clId="{5EB6DB64-51A7-40AF-9033-071CC4472E26}" dt="2023-08-30T19:52:39.103" v="2017" actId="21"/>
          <ac:spMkLst>
            <pc:docMk/>
            <pc:sldMk cId="0" sldId="274"/>
            <ac:spMk id="9" creationId="{3DB81186-3FDD-40C1-BB14-A41620991372}"/>
          </ac:spMkLst>
        </pc:spChg>
        <pc:spChg chg="mod">
          <ac:chgData name="Sejong Lee" userId="5dae175e-1dfe-4a66-b290-b6bf36953bc7" providerId="ADAL" clId="{5EB6DB64-51A7-40AF-9033-071CC4472E26}" dt="2023-08-30T19:51:05.710" v="1936" actId="21"/>
          <ac:spMkLst>
            <pc:docMk/>
            <pc:sldMk cId="0" sldId="274"/>
            <ac:spMk id="12291" creationId="{1CA692E9-FF3F-42A9-BCD0-8E557C686121}"/>
          </ac:spMkLst>
        </pc:spChg>
      </pc:sldChg>
      <pc:sldChg chg="modSp mod ord">
        <pc:chgData name="Sejong Lee" userId="5dae175e-1dfe-4a66-b290-b6bf36953bc7" providerId="ADAL" clId="{5EB6DB64-51A7-40AF-9033-071CC4472E26}" dt="2023-09-01T15:24:51.199" v="6927" actId="14100"/>
        <pc:sldMkLst>
          <pc:docMk/>
          <pc:sldMk cId="0" sldId="275"/>
        </pc:sldMkLst>
        <pc:spChg chg="mod">
          <ac:chgData name="Sejong Lee" userId="5dae175e-1dfe-4a66-b290-b6bf36953bc7" providerId="ADAL" clId="{5EB6DB64-51A7-40AF-9033-071CC4472E26}" dt="2023-08-31T15:04:28.239" v="4812" actId="20577"/>
          <ac:spMkLst>
            <pc:docMk/>
            <pc:sldMk cId="0" sldId="275"/>
            <ac:spMk id="21507" creationId="{CFBADFE7-EF7A-4C1D-AA30-5852286E1C04}"/>
          </ac:spMkLst>
        </pc:spChg>
        <pc:spChg chg="mod">
          <ac:chgData name="Sejong Lee" userId="5dae175e-1dfe-4a66-b290-b6bf36953bc7" providerId="ADAL" clId="{5EB6DB64-51A7-40AF-9033-071CC4472E26}" dt="2023-09-01T15:24:51.199" v="6927" actId="14100"/>
          <ac:spMkLst>
            <pc:docMk/>
            <pc:sldMk cId="0" sldId="275"/>
            <ac:spMk id="21508" creationId="{36CA865C-82DE-48F6-BEB8-FA99D08581F8}"/>
          </ac:spMkLst>
        </pc:spChg>
      </pc:sldChg>
      <pc:sldChg chg="modSp mod ord">
        <pc:chgData name="Sejong Lee" userId="5dae175e-1dfe-4a66-b290-b6bf36953bc7" providerId="ADAL" clId="{5EB6DB64-51A7-40AF-9033-071CC4472E26}" dt="2023-09-01T15:25:41.121" v="6933" actId="27636"/>
        <pc:sldMkLst>
          <pc:docMk/>
          <pc:sldMk cId="0" sldId="277"/>
        </pc:sldMkLst>
        <pc:spChg chg="mod">
          <ac:chgData name="Sejong Lee" userId="5dae175e-1dfe-4a66-b290-b6bf36953bc7" providerId="ADAL" clId="{5EB6DB64-51A7-40AF-9033-071CC4472E26}" dt="2023-09-01T15:25:41.121" v="6933" actId="27636"/>
          <ac:spMkLst>
            <pc:docMk/>
            <pc:sldMk cId="0" sldId="277"/>
            <ac:spMk id="23556" creationId="{AD20C97A-D9B4-4F69-98B9-3ED2D8FD83F2}"/>
          </ac:spMkLst>
        </pc:spChg>
      </pc:sldChg>
      <pc:sldChg chg="addSp delSp modSp mod">
        <pc:chgData name="Sejong Lee" userId="5dae175e-1dfe-4a66-b290-b6bf36953bc7" providerId="ADAL" clId="{5EB6DB64-51A7-40AF-9033-071CC4472E26}" dt="2023-09-01T15:21:41.899" v="6891" actId="20577"/>
        <pc:sldMkLst>
          <pc:docMk/>
          <pc:sldMk cId="1223535034" sldId="280"/>
        </pc:sldMkLst>
        <pc:spChg chg="mod">
          <ac:chgData name="Sejong Lee" userId="5dae175e-1dfe-4a66-b290-b6bf36953bc7" providerId="ADAL" clId="{5EB6DB64-51A7-40AF-9033-071CC4472E26}" dt="2023-09-01T15:21:41.899" v="6891" actId="20577"/>
          <ac:spMkLst>
            <pc:docMk/>
            <pc:sldMk cId="1223535034" sldId="280"/>
            <ac:spMk id="2" creationId="{7ECC24E9-44E9-419A-BA23-39E1BA8922C7}"/>
          </ac:spMkLst>
        </pc:spChg>
        <pc:spChg chg="add mod">
          <ac:chgData name="Sejong Lee" userId="5dae175e-1dfe-4a66-b290-b6bf36953bc7" providerId="ADAL" clId="{5EB6DB64-51A7-40AF-9033-071CC4472E26}" dt="2023-09-01T15:20:23.002" v="6880" actId="6549"/>
          <ac:spMkLst>
            <pc:docMk/>
            <pc:sldMk cId="1223535034" sldId="280"/>
            <ac:spMk id="4" creationId="{6823B114-AE26-49C9-9AD6-6FE4A9529803}"/>
          </ac:spMkLst>
        </pc:spChg>
        <pc:spChg chg="del mod">
          <ac:chgData name="Sejong Lee" userId="5dae175e-1dfe-4a66-b290-b6bf36953bc7" providerId="ADAL" clId="{5EB6DB64-51A7-40AF-9033-071CC4472E26}" dt="2023-08-31T18:48:06.316" v="6162" actId="478"/>
          <ac:spMkLst>
            <pc:docMk/>
            <pc:sldMk cId="1223535034" sldId="280"/>
            <ac:spMk id="6" creationId="{49E889D7-0A23-489E-8DFD-843F3860DBB4}"/>
          </ac:spMkLst>
        </pc:spChg>
        <pc:picChg chg="mod">
          <ac:chgData name="Sejong Lee" userId="5dae175e-1dfe-4a66-b290-b6bf36953bc7" providerId="ADAL" clId="{5EB6DB64-51A7-40AF-9033-071CC4472E26}" dt="2023-08-31T18:49:03.876" v="6181" actId="14100"/>
          <ac:picMkLst>
            <pc:docMk/>
            <pc:sldMk cId="1223535034" sldId="280"/>
            <ac:picMk id="5" creationId="{FEDB41C9-A2C0-176F-C2C4-1CF911C8AB3A}"/>
          </ac:picMkLst>
        </pc:picChg>
      </pc:sldChg>
      <pc:sldChg chg="del">
        <pc:chgData name="Sejong Lee" userId="5dae175e-1dfe-4a66-b290-b6bf36953bc7" providerId="ADAL" clId="{5EB6DB64-51A7-40AF-9033-071CC4472E26}" dt="2023-08-30T23:44:15.244" v="3740" actId="2696"/>
        <pc:sldMkLst>
          <pc:docMk/>
          <pc:sldMk cId="950228738" sldId="281"/>
        </pc:sldMkLst>
      </pc:sldChg>
      <pc:sldChg chg="del">
        <pc:chgData name="Sejong Lee" userId="5dae175e-1dfe-4a66-b290-b6bf36953bc7" providerId="ADAL" clId="{5EB6DB64-51A7-40AF-9033-071CC4472E26}" dt="2023-08-30T19:31:46.232" v="832" actId="2696"/>
        <pc:sldMkLst>
          <pc:docMk/>
          <pc:sldMk cId="4175046747" sldId="285"/>
        </pc:sldMkLst>
      </pc:sldChg>
      <pc:sldChg chg="del">
        <pc:chgData name="Sejong Lee" userId="5dae175e-1dfe-4a66-b290-b6bf36953bc7" providerId="ADAL" clId="{5EB6DB64-51A7-40AF-9033-071CC4472E26}" dt="2023-08-30T19:32:16.769" v="833" actId="2696"/>
        <pc:sldMkLst>
          <pc:docMk/>
          <pc:sldMk cId="433498401" sldId="286"/>
        </pc:sldMkLst>
      </pc:sldChg>
      <pc:sldChg chg="addSp delSp modSp mod">
        <pc:chgData name="Sejong Lee" userId="5dae175e-1dfe-4a66-b290-b6bf36953bc7" providerId="ADAL" clId="{5EB6DB64-51A7-40AF-9033-071CC4472E26}" dt="2023-09-01T15:15:07.071" v="6846" actId="6549"/>
        <pc:sldMkLst>
          <pc:docMk/>
          <pc:sldMk cId="193789722" sldId="290"/>
        </pc:sldMkLst>
        <pc:spChg chg="add del mod">
          <ac:chgData name="Sejong Lee" userId="5dae175e-1dfe-4a66-b290-b6bf36953bc7" providerId="ADAL" clId="{5EB6DB64-51A7-40AF-9033-071CC4472E26}" dt="2023-08-31T15:18:33.735" v="4977" actId="21"/>
          <ac:spMkLst>
            <pc:docMk/>
            <pc:sldMk cId="193789722" sldId="290"/>
            <ac:spMk id="3" creationId="{8EC20DF6-795C-7421-5312-007AC54C1397}"/>
          </ac:spMkLst>
        </pc:spChg>
        <pc:spChg chg="add del mod">
          <ac:chgData name="Sejong Lee" userId="5dae175e-1dfe-4a66-b290-b6bf36953bc7" providerId="ADAL" clId="{5EB6DB64-51A7-40AF-9033-071CC4472E26}" dt="2023-09-01T15:15:07.071" v="6846" actId="6549"/>
          <ac:spMkLst>
            <pc:docMk/>
            <pc:sldMk cId="193789722" sldId="290"/>
            <ac:spMk id="8196" creationId="{DB3F5FD8-3B07-4073-B9B8-DBE53F58C212}"/>
          </ac:spMkLst>
        </pc:spChg>
      </pc:sldChg>
      <pc:sldChg chg="modSp mod">
        <pc:chgData name="Sejong Lee" userId="5dae175e-1dfe-4a66-b290-b6bf36953bc7" providerId="ADAL" clId="{5EB6DB64-51A7-40AF-9033-071CC4472E26}" dt="2023-09-01T15:16:37.425" v="6875" actId="6549"/>
        <pc:sldMkLst>
          <pc:docMk/>
          <pc:sldMk cId="4033548489" sldId="293"/>
        </pc:sldMkLst>
        <pc:spChg chg="mod">
          <ac:chgData name="Sejong Lee" userId="5dae175e-1dfe-4a66-b290-b6bf36953bc7" providerId="ADAL" clId="{5EB6DB64-51A7-40AF-9033-071CC4472E26}" dt="2023-08-30T17:55:38.901" v="472" actId="21"/>
          <ac:spMkLst>
            <pc:docMk/>
            <pc:sldMk cId="4033548489" sldId="293"/>
            <ac:spMk id="7" creationId="{43EEB80A-AE38-48D0-9183-0F7CBF836319}"/>
          </ac:spMkLst>
        </pc:spChg>
        <pc:spChg chg="mod">
          <ac:chgData name="Sejong Lee" userId="5dae175e-1dfe-4a66-b290-b6bf36953bc7" providerId="ADAL" clId="{5EB6DB64-51A7-40AF-9033-071CC4472E26}" dt="2023-09-01T15:16:37.425" v="6875" actId="6549"/>
          <ac:spMkLst>
            <pc:docMk/>
            <pc:sldMk cId="4033548489" sldId="293"/>
            <ac:spMk id="6147" creationId="{F58E35AA-9CFC-4C82-A01F-AA76291E88A9}"/>
          </ac:spMkLst>
        </pc:spChg>
      </pc:sldChg>
      <pc:sldChg chg="modSp mod">
        <pc:chgData name="Sejong Lee" userId="5dae175e-1dfe-4a66-b290-b6bf36953bc7" providerId="ADAL" clId="{5EB6DB64-51A7-40AF-9033-071CC4472E26}" dt="2023-08-31T18:49:56.153" v="6186" actId="1037"/>
        <pc:sldMkLst>
          <pc:docMk/>
          <pc:sldMk cId="1453667152" sldId="294"/>
        </pc:sldMkLst>
        <pc:picChg chg="mod">
          <ac:chgData name="Sejong Lee" userId="5dae175e-1dfe-4a66-b290-b6bf36953bc7" providerId="ADAL" clId="{5EB6DB64-51A7-40AF-9033-071CC4472E26}" dt="2023-08-31T18:49:56.153" v="6186" actId="1037"/>
          <ac:picMkLst>
            <pc:docMk/>
            <pc:sldMk cId="1453667152" sldId="294"/>
            <ac:picMk id="5" creationId="{DB5F5ED5-72E7-3EF9-241C-EF22CC6F76D0}"/>
          </ac:picMkLst>
        </pc:picChg>
      </pc:sldChg>
      <pc:sldChg chg="del">
        <pc:chgData name="Sejong Lee" userId="5dae175e-1dfe-4a66-b290-b6bf36953bc7" providerId="ADAL" clId="{5EB6DB64-51A7-40AF-9033-071CC4472E26}" dt="2023-08-30T19:31:22.001" v="830" actId="2696"/>
        <pc:sldMkLst>
          <pc:docMk/>
          <pc:sldMk cId="1185924040" sldId="296"/>
        </pc:sldMkLst>
      </pc:sldChg>
      <pc:sldChg chg="del">
        <pc:chgData name="Sejong Lee" userId="5dae175e-1dfe-4a66-b290-b6bf36953bc7" providerId="ADAL" clId="{5EB6DB64-51A7-40AF-9033-071CC4472E26}" dt="2023-08-30T19:31:25.266" v="831" actId="2696"/>
        <pc:sldMkLst>
          <pc:docMk/>
          <pc:sldMk cId="1062309032" sldId="297"/>
        </pc:sldMkLst>
      </pc:sldChg>
      <pc:sldChg chg="del">
        <pc:chgData name="Sejong Lee" userId="5dae175e-1dfe-4a66-b290-b6bf36953bc7" providerId="ADAL" clId="{5EB6DB64-51A7-40AF-9033-071CC4472E26}" dt="2023-08-30T19:39:15.197" v="849" actId="2696"/>
        <pc:sldMkLst>
          <pc:docMk/>
          <pc:sldMk cId="336750585" sldId="298"/>
        </pc:sldMkLst>
      </pc:sldChg>
      <pc:sldChg chg="del">
        <pc:chgData name="Sejong Lee" userId="5dae175e-1dfe-4a66-b290-b6bf36953bc7" providerId="ADAL" clId="{5EB6DB64-51A7-40AF-9033-071CC4472E26}" dt="2023-08-30T19:39:23.686" v="850" actId="2696"/>
        <pc:sldMkLst>
          <pc:docMk/>
          <pc:sldMk cId="3085356321" sldId="299"/>
        </pc:sldMkLst>
      </pc:sldChg>
      <pc:sldChg chg="addSp modSp mod ord">
        <pc:chgData name="Sejong Lee" userId="5dae175e-1dfe-4a66-b290-b6bf36953bc7" providerId="ADAL" clId="{5EB6DB64-51A7-40AF-9033-071CC4472E26}" dt="2023-08-31T18:34:48.448" v="6039" actId="20577"/>
        <pc:sldMkLst>
          <pc:docMk/>
          <pc:sldMk cId="4066912479" sldId="300"/>
        </pc:sldMkLst>
        <pc:spChg chg="mod">
          <ac:chgData name="Sejong Lee" userId="5dae175e-1dfe-4a66-b290-b6bf36953bc7" providerId="ADAL" clId="{5EB6DB64-51A7-40AF-9033-071CC4472E26}" dt="2023-08-31T18:34:48.448" v="6039" actId="20577"/>
          <ac:spMkLst>
            <pc:docMk/>
            <pc:sldMk cId="4066912479" sldId="300"/>
            <ac:spMk id="2" creationId="{7ECC24E9-44E9-419A-BA23-39E1BA8922C7}"/>
          </ac:spMkLst>
        </pc:spChg>
        <pc:spChg chg="add mod">
          <ac:chgData name="Sejong Lee" userId="5dae175e-1dfe-4a66-b290-b6bf36953bc7" providerId="ADAL" clId="{5EB6DB64-51A7-40AF-9033-071CC4472E26}" dt="2023-08-31T18:32:48.952" v="5982" actId="14100"/>
          <ac:spMkLst>
            <pc:docMk/>
            <pc:sldMk cId="4066912479" sldId="300"/>
            <ac:spMk id="4" creationId="{7A0734D5-00D7-8525-11A6-D3EAD1538B39}"/>
          </ac:spMkLst>
        </pc:spChg>
        <pc:spChg chg="add mod">
          <ac:chgData name="Sejong Lee" userId="5dae175e-1dfe-4a66-b290-b6bf36953bc7" providerId="ADAL" clId="{5EB6DB64-51A7-40AF-9033-071CC4472E26}" dt="2023-08-31T18:33:13.863" v="5984" actId="1076"/>
          <ac:spMkLst>
            <pc:docMk/>
            <pc:sldMk cId="4066912479" sldId="300"/>
            <ac:spMk id="5" creationId="{62A1D770-6457-252D-931A-C4C5E6078485}"/>
          </ac:spMkLst>
        </pc:spChg>
        <pc:graphicFrameChg chg="mod modGraphic">
          <ac:chgData name="Sejong Lee" userId="5dae175e-1dfe-4a66-b290-b6bf36953bc7" providerId="ADAL" clId="{5EB6DB64-51A7-40AF-9033-071CC4472E26}" dt="2023-08-31T18:31:53.205" v="5972" actId="12100"/>
          <ac:graphicFrameMkLst>
            <pc:docMk/>
            <pc:sldMk cId="4066912479" sldId="300"/>
            <ac:graphicFrameMk id="6" creationId="{0E45A32F-58B7-5628-16DD-66876242F121}"/>
          </ac:graphicFrameMkLst>
        </pc:graphicFrameChg>
      </pc:sldChg>
      <pc:sldChg chg="addSp delSp modSp mod ord">
        <pc:chgData name="Sejong Lee" userId="5dae175e-1dfe-4a66-b290-b6bf36953bc7" providerId="ADAL" clId="{5EB6DB64-51A7-40AF-9033-071CC4472E26}" dt="2023-09-03T20:18:03.057" v="7096" actId="20577"/>
        <pc:sldMkLst>
          <pc:docMk/>
          <pc:sldMk cId="2200174563" sldId="307"/>
        </pc:sldMkLst>
        <pc:spChg chg="add del mod">
          <ac:chgData name="Sejong Lee" userId="5dae175e-1dfe-4a66-b290-b6bf36953bc7" providerId="ADAL" clId="{5EB6DB64-51A7-40AF-9033-071CC4472E26}" dt="2023-08-30T23:56:04.879" v="3984" actId="478"/>
          <ac:spMkLst>
            <pc:docMk/>
            <pc:sldMk cId="2200174563" sldId="307"/>
            <ac:spMk id="4" creationId="{9BBA340F-536F-476A-A715-DC1D6B57DE64}"/>
          </ac:spMkLst>
        </pc:spChg>
        <pc:spChg chg="mod">
          <ac:chgData name="Sejong Lee" userId="5dae175e-1dfe-4a66-b290-b6bf36953bc7" providerId="ADAL" clId="{5EB6DB64-51A7-40AF-9033-071CC4472E26}" dt="2023-08-30T23:50:02.195" v="3831" actId="6549"/>
          <ac:spMkLst>
            <pc:docMk/>
            <pc:sldMk cId="2200174563" sldId="307"/>
            <ac:spMk id="17411" creationId="{4BBE9645-A551-4F89-9EEA-D5DDDFB3C996}"/>
          </ac:spMkLst>
        </pc:spChg>
        <pc:spChg chg="mod">
          <ac:chgData name="Sejong Lee" userId="5dae175e-1dfe-4a66-b290-b6bf36953bc7" providerId="ADAL" clId="{5EB6DB64-51A7-40AF-9033-071CC4472E26}" dt="2023-09-03T20:18:03.057" v="7096" actId="20577"/>
          <ac:spMkLst>
            <pc:docMk/>
            <pc:sldMk cId="2200174563" sldId="307"/>
            <ac:spMk id="17412" creationId="{5B4B32FE-A70D-443F-BD9D-C51EE7C958A3}"/>
          </ac:spMkLst>
        </pc:spChg>
      </pc:sldChg>
      <pc:sldChg chg="del">
        <pc:chgData name="Sejong Lee" userId="5dae175e-1dfe-4a66-b290-b6bf36953bc7" providerId="ADAL" clId="{5EB6DB64-51A7-40AF-9033-071CC4472E26}" dt="2023-08-31T00:08:10.320" v="4232" actId="2696"/>
        <pc:sldMkLst>
          <pc:docMk/>
          <pc:sldMk cId="2821206637" sldId="308"/>
        </pc:sldMkLst>
      </pc:sldChg>
      <pc:sldChg chg="modSp del mod">
        <pc:chgData name="Sejong Lee" userId="5dae175e-1dfe-4a66-b290-b6bf36953bc7" providerId="ADAL" clId="{5EB6DB64-51A7-40AF-9033-071CC4472E26}" dt="2023-08-30T20:01:40.301" v="2255" actId="2696"/>
        <pc:sldMkLst>
          <pc:docMk/>
          <pc:sldMk cId="1817694422" sldId="309"/>
        </pc:sldMkLst>
        <pc:spChg chg="mod">
          <ac:chgData name="Sejong Lee" userId="5dae175e-1dfe-4a66-b290-b6bf36953bc7" providerId="ADAL" clId="{5EB6DB64-51A7-40AF-9033-071CC4472E26}" dt="2023-08-30T20:00:12.119" v="2248" actId="20577"/>
          <ac:spMkLst>
            <pc:docMk/>
            <pc:sldMk cId="1817694422" sldId="309"/>
            <ac:spMk id="3" creationId="{C01C8EA7-A2D0-43CC-B694-5CFBFACA2132}"/>
          </ac:spMkLst>
        </pc:spChg>
        <pc:spChg chg="mod">
          <ac:chgData name="Sejong Lee" userId="5dae175e-1dfe-4a66-b290-b6bf36953bc7" providerId="ADAL" clId="{5EB6DB64-51A7-40AF-9033-071CC4472E26}" dt="2023-08-30T20:00:03.253" v="2246" actId="14100"/>
          <ac:spMkLst>
            <pc:docMk/>
            <pc:sldMk cId="1817694422" sldId="309"/>
            <ac:spMk id="4" creationId="{23D55D89-B63C-4C98-84E3-28D020E02B36}"/>
          </ac:spMkLst>
        </pc:spChg>
        <pc:spChg chg="mod">
          <ac:chgData name="Sejong Lee" userId="5dae175e-1dfe-4a66-b290-b6bf36953bc7" providerId="ADAL" clId="{5EB6DB64-51A7-40AF-9033-071CC4472E26}" dt="2023-08-30T20:00:14.504" v="2249" actId="20577"/>
          <ac:spMkLst>
            <pc:docMk/>
            <pc:sldMk cId="1817694422" sldId="309"/>
            <ac:spMk id="9" creationId="{3DB81186-3FDD-40C1-BB14-A41620991372}"/>
          </ac:spMkLst>
        </pc:spChg>
      </pc:sldChg>
      <pc:sldChg chg="delSp modSp del mod">
        <pc:chgData name="Sejong Lee" userId="5dae175e-1dfe-4a66-b290-b6bf36953bc7" providerId="ADAL" clId="{5EB6DB64-51A7-40AF-9033-071CC4472E26}" dt="2023-08-30T22:08:37.345" v="2561" actId="2696"/>
        <pc:sldMkLst>
          <pc:docMk/>
          <pc:sldMk cId="1088025301" sldId="310"/>
        </pc:sldMkLst>
        <pc:spChg chg="del mod">
          <ac:chgData name="Sejong Lee" userId="5dae175e-1dfe-4a66-b290-b6bf36953bc7" providerId="ADAL" clId="{5EB6DB64-51A7-40AF-9033-071CC4472E26}" dt="2023-08-30T22:08:17.940" v="2542" actId="21"/>
          <ac:spMkLst>
            <pc:docMk/>
            <pc:sldMk cId="1088025301" sldId="310"/>
            <ac:spMk id="3" creationId="{C01C8EA7-A2D0-43CC-B694-5CFBFACA2132}"/>
          </ac:spMkLst>
        </pc:spChg>
        <pc:spChg chg="del mod">
          <ac:chgData name="Sejong Lee" userId="5dae175e-1dfe-4a66-b290-b6bf36953bc7" providerId="ADAL" clId="{5EB6DB64-51A7-40AF-9033-071CC4472E26}" dt="2023-08-30T22:08:17.940" v="2542" actId="21"/>
          <ac:spMkLst>
            <pc:docMk/>
            <pc:sldMk cId="1088025301" sldId="310"/>
            <ac:spMk id="4" creationId="{23D55D89-B63C-4C98-84E3-28D020E02B36}"/>
          </ac:spMkLst>
        </pc:spChg>
        <pc:spChg chg="del mod">
          <ac:chgData name="Sejong Lee" userId="5dae175e-1dfe-4a66-b290-b6bf36953bc7" providerId="ADAL" clId="{5EB6DB64-51A7-40AF-9033-071CC4472E26}" dt="2023-08-30T22:08:17.940" v="2542" actId="21"/>
          <ac:spMkLst>
            <pc:docMk/>
            <pc:sldMk cId="1088025301" sldId="310"/>
            <ac:spMk id="9" creationId="{3DB81186-3FDD-40C1-BB14-A41620991372}"/>
          </ac:spMkLst>
        </pc:spChg>
      </pc:sldChg>
      <pc:sldChg chg="modSp mod ord">
        <pc:chgData name="Sejong Lee" userId="5dae175e-1dfe-4a66-b290-b6bf36953bc7" providerId="ADAL" clId="{5EB6DB64-51A7-40AF-9033-071CC4472E26}" dt="2023-09-01T15:06:58.967" v="6719"/>
        <pc:sldMkLst>
          <pc:docMk/>
          <pc:sldMk cId="351483839" sldId="311"/>
        </pc:sldMkLst>
        <pc:graphicFrameChg chg="mod">
          <ac:chgData name="Sejong Lee" userId="5dae175e-1dfe-4a66-b290-b6bf36953bc7" providerId="ADAL" clId="{5EB6DB64-51A7-40AF-9033-071CC4472E26}" dt="2023-09-01T13:56:46.190" v="6409" actId="20577"/>
          <ac:graphicFrameMkLst>
            <pc:docMk/>
            <pc:sldMk cId="351483839" sldId="311"/>
            <ac:graphicFrameMk id="8" creationId="{3A6FEFB3-A5F0-E6C6-2F70-14287A7D11BF}"/>
          </ac:graphicFrameMkLst>
        </pc:graphicFrameChg>
      </pc:sldChg>
      <pc:sldChg chg="addSp delSp modSp add mod">
        <pc:chgData name="Sejong Lee" userId="5dae175e-1dfe-4a66-b290-b6bf36953bc7" providerId="ADAL" clId="{5EB6DB64-51A7-40AF-9033-071CC4472E26}" dt="2023-08-30T22:18:48.540" v="2707" actId="14100"/>
        <pc:sldMkLst>
          <pc:docMk/>
          <pc:sldMk cId="2230199032" sldId="312"/>
        </pc:sldMkLst>
        <pc:spChg chg="add del mod">
          <ac:chgData name="Sejong Lee" userId="5dae175e-1dfe-4a66-b290-b6bf36953bc7" providerId="ADAL" clId="{5EB6DB64-51A7-40AF-9033-071CC4472E26}" dt="2023-08-30T19:52:49.702" v="2019" actId="478"/>
          <ac:spMkLst>
            <pc:docMk/>
            <pc:sldMk cId="2230199032" sldId="312"/>
            <ac:spMk id="3" creationId="{3BBCE175-9F75-3C9B-5515-913138D6C007}"/>
          </ac:spMkLst>
        </pc:spChg>
        <pc:spChg chg="add mod">
          <ac:chgData name="Sejong Lee" userId="5dae175e-1dfe-4a66-b290-b6bf36953bc7" providerId="ADAL" clId="{5EB6DB64-51A7-40AF-9033-071CC4472E26}" dt="2023-08-30T22:18:36.920" v="2703" actId="14100"/>
          <ac:spMkLst>
            <pc:docMk/>
            <pc:sldMk cId="2230199032" sldId="312"/>
            <ac:spMk id="4" creationId="{BFC2EA5F-4769-4E90-E628-5A25ECC98A73}"/>
          </ac:spMkLst>
        </pc:spChg>
        <pc:spChg chg="add mod">
          <ac:chgData name="Sejong Lee" userId="5dae175e-1dfe-4a66-b290-b6bf36953bc7" providerId="ADAL" clId="{5EB6DB64-51A7-40AF-9033-071CC4472E26}" dt="2023-08-30T22:18:48.540" v="2707" actId="14100"/>
          <ac:spMkLst>
            <pc:docMk/>
            <pc:sldMk cId="2230199032" sldId="312"/>
            <ac:spMk id="5" creationId="{A52D1ACF-959E-D5A1-B63C-3059D240A53E}"/>
          </ac:spMkLst>
        </pc:spChg>
        <pc:spChg chg="add mod">
          <ac:chgData name="Sejong Lee" userId="5dae175e-1dfe-4a66-b290-b6bf36953bc7" providerId="ADAL" clId="{5EB6DB64-51A7-40AF-9033-071CC4472E26}" dt="2023-08-30T22:18:44.800" v="2706" actId="14100"/>
          <ac:spMkLst>
            <pc:docMk/>
            <pc:sldMk cId="2230199032" sldId="312"/>
            <ac:spMk id="6" creationId="{263C0281-FF76-F5EB-7F63-701FE5A7BB54}"/>
          </ac:spMkLst>
        </pc:spChg>
        <pc:spChg chg="mod">
          <ac:chgData name="Sejong Lee" userId="5dae175e-1dfe-4a66-b290-b6bf36953bc7" providerId="ADAL" clId="{5EB6DB64-51A7-40AF-9033-071CC4472E26}" dt="2023-08-30T19:52:07.416" v="2011" actId="20577"/>
          <ac:spMkLst>
            <pc:docMk/>
            <pc:sldMk cId="2230199032" sldId="312"/>
            <ac:spMk id="11267" creationId="{AE53B8CF-8463-4A30-887B-A9FA8F099238}"/>
          </ac:spMkLst>
        </pc:spChg>
        <pc:spChg chg="del">
          <ac:chgData name="Sejong Lee" userId="5dae175e-1dfe-4a66-b290-b6bf36953bc7" providerId="ADAL" clId="{5EB6DB64-51A7-40AF-9033-071CC4472E26}" dt="2023-08-30T19:52:20.899" v="2012" actId="478"/>
          <ac:spMkLst>
            <pc:docMk/>
            <pc:sldMk cId="2230199032" sldId="312"/>
            <ac:spMk id="11268" creationId="{5D5A3F38-716C-4630-984E-B95D145A6B9D}"/>
          </ac:spMkLst>
        </pc:spChg>
      </pc:sldChg>
      <pc:sldChg chg="modSp add mod">
        <pc:chgData name="Sejong Lee" userId="5dae175e-1dfe-4a66-b290-b6bf36953bc7" providerId="ADAL" clId="{5EB6DB64-51A7-40AF-9033-071CC4472E26}" dt="2023-08-30T22:10:13.989" v="2586" actId="20577"/>
        <pc:sldMkLst>
          <pc:docMk/>
          <pc:sldMk cId="2058423974" sldId="313"/>
        </pc:sldMkLst>
        <pc:spChg chg="mod">
          <ac:chgData name="Sejong Lee" userId="5dae175e-1dfe-4a66-b290-b6bf36953bc7" providerId="ADAL" clId="{5EB6DB64-51A7-40AF-9033-071CC4472E26}" dt="2023-08-30T22:10:03.983" v="2569" actId="20577"/>
          <ac:spMkLst>
            <pc:docMk/>
            <pc:sldMk cId="2058423974" sldId="313"/>
            <ac:spMk id="4" creationId="{BFC2EA5F-4769-4E90-E628-5A25ECC98A73}"/>
          </ac:spMkLst>
        </pc:spChg>
        <pc:spChg chg="mod">
          <ac:chgData name="Sejong Lee" userId="5dae175e-1dfe-4a66-b290-b6bf36953bc7" providerId="ADAL" clId="{5EB6DB64-51A7-40AF-9033-071CC4472E26}" dt="2023-08-30T22:08:54.585" v="2565" actId="1035"/>
          <ac:spMkLst>
            <pc:docMk/>
            <pc:sldMk cId="2058423974" sldId="313"/>
            <ac:spMk id="5" creationId="{A52D1ACF-959E-D5A1-B63C-3059D240A53E}"/>
          </ac:spMkLst>
        </pc:spChg>
        <pc:spChg chg="mod">
          <ac:chgData name="Sejong Lee" userId="5dae175e-1dfe-4a66-b290-b6bf36953bc7" providerId="ADAL" clId="{5EB6DB64-51A7-40AF-9033-071CC4472E26}" dt="2023-08-30T22:10:13.989" v="2586" actId="20577"/>
          <ac:spMkLst>
            <pc:docMk/>
            <pc:sldMk cId="2058423974" sldId="313"/>
            <ac:spMk id="6" creationId="{263C0281-FF76-F5EB-7F63-701FE5A7BB54}"/>
          </ac:spMkLst>
        </pc:spChg>
        <pc:spChg chg="mod">
          <ac:chgData name="Sejong Lee" userId="5dae175e-1dfe-4a66-b290-b6bf36953bc7" providerId="ADAL" clId="{5EB6DB64-51A7-40AF-9033-071CC4472E26}" dt="2023-08-30T19:54:48.853" v="2061" actId="20577"/>
          <ac:spMkLst>
            <pc:docMk/>
            <pc:sldMk cId="2058423974" sldId="313"/>
            <ac:spMk id="11267" creationId="{AE53B8CF-8463-4A30-887B-A9FA8F099238}"/>
          </ac:spMkLst>
        </pc:spChg>
      </pc:sldChg>
      <pc:sldChg chg="addSp delSp modSp add mod">
        <pc:chgData name="Sejong Lee" userId="5dae175e-1dfe-4a66-b290-b6bf36953bc7" providerId="ADAL" clId="{5EB6DB64-51A7-40AF-9033-071CC4472E26}" dt="2023-08-30T22:14:40.248" v="2625" actId="14100"/>
        <pc:sldMkLst>
          <pc:docMk/>
          <pc:sldMk cId="3865940855" sldId="314"/>
        </pc:sldMkLst>
        <pc:spChg chg="add mod">
          <ac:chgData name="Sejong Lee" userId="5dae175e-1dfe-4a66-b290-b6bf36953bc7" providerId="ADAL" clId="{5EB6DB64-51A7-40AF-9033-071CC4472E26}" dt="2023-08-30T22:14:22.682" v="2622" actId="20577"/>
          <ac:spMkLst>
            <pc:docMk/>
            <pc:sldMk cId="3865940855" sldId="314"/>
            <ac:spMk id="2" creationId="{F206D65F-8956-7B0E-14F2-2829B85A5668}"/>
          </ac:spMkLst>
        </pc:spChg>
        <pc:spChg chg="add mod">
          <ac:chgData name="Sejong Lee" userId="5dae175e-1dfe-4a66-b290-b6bf36953bc7" providerId="ADAL" clId="{5EB6DB64-51A7-40AF-9033-071CC4472E26}" dt="2023-08-30T22:14:32.920" v="2624" actId="403"/>
          <ac:spMkLst>
            <pc:docMk/>
            <pc:sldMk cId="3865940855" sldId="314"/>
            <ac:spMk id="3" creationId="{C099F518-6AE3-33C9-7066-074DF91E58AC}"/>
          </ac:spMkLst>
        </pc:spChg>
        <pc:spChg chg="del">
          <ac:chgData name="Sejong Lee" userId="5dae175e-1dfe-4a66-b290-b6bf36953bc7" providerId="ADAL" clId="{5EB6DB64-51A7-40AF-9033-071CC4472E26}" dt="2023-08-30T22:08:10.244" v="2541" actId="478"/>
          <ac:spMkLst>
            <pc:docMk/>
            <pc:sldMk cId="3865940855" sldId="314"/>
            <ac:spMk id="4" creationId="{BFC2EA5F-4769-4E90-E628-5A25ECC98A73}"/>
          </ac:spMkLst>
        </pc:spChg>
        <pc:spChg chg="del">
          <ac:chgData name="Sejong Lee" userId="5dae175e-1dfe-4a66-b290-b6bf36953bc7" providerId="ADAL" clId="{5EB6DB64-51A7-40AF-9033-071CC4472E26}" dt="2023-08-30T22:08:10.244" v="2541" actId="478"/>
          <ac:spMkLst>
            <pc:docMk/>
            <pc:sldMk cId="3865940855" sldId="314"/>
            <ac:spMk id="5" creationId="{A52D1ACF-959E-D5A1-B63C-3059D240A53E}"/>
          </ac:spMkLst>
        </pc:spChg>
        <pc:spChg chg="del">
          <ac:chgData name="Sejong Lee" userId="5dae175e-1dfe-4a66-b290-b6bf36953bc7" providerId="ADAL" clId="{5EB6DB64-51A7-40AF-9033-071CC4472E26}" dt="2023-08-30T22:08:10.244" v="2541" actId="478"/>
          <ac:spMkLst>
            <pc:docMk/>
            <pc:sldMk cId="3865940855" sldId="314"/>
            <ac:spMk id="6" creationId="{263C0281-FF76-F5EB-7F63-701FE5A7BB54}"/>
          </ac:spMkLst>
        </pc:spChg>
        <pc:spChg chg="add mod">
          <ac:chgData name="Sejong Lee" userId="5dae175e-1dfe-4a66-b290-b6bf36953bc7" providerId="ADAL" clId="{5EB6DB64-51A7-40AF-9033-071CC4472E26}" dt="2023-08-30T22:14:40.248" v="2625" actId="14100"/>
          <ac:spMkLst>
            <pc:docMk/>
            <pc:sldMk cId="3865940855" sldId="314"/>
            <ac:spMk id="7" creationId="{9E320FEF-EC56-9702-9213-2AB00E29CD01}"/>
          </ac:spMkLst>
        </pc:spChg>
        <pc:spChg chg="mod">
          <ac:chgData name="Sejong Lee" userId="5dae175e-1dfe-4a66-b290-b6bf36953bc7" providerId="ADAL" clId="{5EB6DB64-51A7-40AF-9033-071CC4472E26}" dt="2023-08-30T20:06:32.710" v="2403" actId="20577"/>
          <ac:spMkLst>
            <pc:docMk/>
            <pc:sldMk cId="3865940855" sldId="314"/>
            <ac:spMk id="11267" creationId="{AE53B8CF-8463-4A30-887B-A9FA8F099238}"/>
          </ac:spMkLst>
        </pc:spChg>
      </pc:sldChg>
      <pc:sldChg chg="modSp add mod">
        <pc:chgData name="Sejong Lee" userId="5dae175e-1dfe-4a66-b290-b6bf36953bc7" providerId="ADAL" clId="{5EB6DB64-51A7-40AF-9033-071CC4472E26}" dt="2023-09-03T20:23:43.173" v="7218" actId="20577"/>
        <pc:sldMkLst>
          <pc:docMk/>
          <pc:sldMk cId="2425125001" sldId="315"/>
        </pc:sldMkLst>
        <pc:spChg chg="mod">
          <ac:chgData name="Sejong Lee" userId="5dae175e-1dfe-4a66-b290-b6bf36953bc7" providerId="ADAL" clId="{5EB6DB64-51A7-40AF-9033-071CC4472E26}" dt="2023-09-03T20:23:43.173" v="7218" actId="20577"/>
          <ac:spMkLst>
            <pc:docMk/>
            <pc:sldMk cId="2425125001" sldId="315"/>
            <ac:spMk id="17412" creationId="{5B4B32FE-A70D-443F-BD9D-C51EE7C958A3}"/>
          </ac:spMkLst>
        </pc:spChg>
      </pc:sldChg>
      <pc:sldChg chg="modSp add del mod">
        <pc:chgData name="Sejong Lee" userId="5dae175e-1dfe-4a66-b290-b6bf36953bc7" providerId="ADAL" clId="{5EB6DB64-51A7-40AF-9033-071CC4472E26}" dt="2023-08-31T18:10:27.994" v="5501" actId="2696"/>
        <pc:sldMkLst>
          <pc:docMk/>
          <pc:sldMk cId="2898714887" sldId="315"/>
        </pc:sldMkLst>
        <pc:spChg chg="mod">
          <ac:chgData name="Sejong Lee" userId="5dae175e-1dfe-4a66-b290-b6bf36953bc7" providerId="ADAL" clId="{5EB6DB64-51A7-40AF-9033-071CC4472E26}" dt="2023-08-31T15:34:40.222" v="5227" actId="20577"/>
          <ac:spMkLst>
            <pc:docMk/>
            <pc:sldMk cId="2898714887" sldId="315"/>
            <ac:spMk id="21507" creationId="{CFBADFE7-EF7A-4C1D-AA30-5852286E1C04}"/>
          </ac:spMkLst>
        </pc:spChg>
        <pc:spChg chg="mod">
          <ac:chgData name="Sejong Lee" userId="5dae175e-1dfe-4a66-b290-b6bf36953bc7" providerId="ADAL" clId="{5EB6DB64-51A7-40AF-9033-071CC4472E26}" dt="2023-08-31T15:56:02.784" v="5333" actId="207"/>
          <ac:spMkLst>
            <pc:docMk/>
            <pc:sldMk cId="2898714887" sldId="315"/>
            <ac:spMk id="21508" creationId="{36CA865C-82DE-48F6-BEB8-FA99D08581F8}"/>
          </ac:spMkLst>
        </pc:spChg>
      </pc:sldChg>
      <pc:sldMasterChg chg="delSldLayout">
        <pc:chgData name="Sejong Lee" userId="5dae175e-1dfe-4a66-b290-b6bf36953bc7" providerId="ADAL" clId="{5EB6DB64-51A7-40AF-9033-071CC4472E26}" dt="2023-08-30T19:31:46.232" v="832" actId="2696"/>
        <pc:sldMasterMkLst>
          <pc:docMk/>
          <pc:sldMasterMk cId="2691896679" sldId="2147483777"/>
        </pc:sldMasterMkLst>
        <pc:sldLayoutChg chg="del">
          <pc:chgData name="Sejong Lee" userId="5dae175e-1dfe-4a66-b290-b6bf36953bc7" providerId="ADAL" clId="{5EB6DB64-51A7-40AF-9033-071CC4472E26}" dt="2023-08-30T19:31:46.232" v="832" actId="2696"/>
          <pc:sldLayoutMkLst>
            <pc:docMk/>
            <pc:sldMasterMk cId="2691896679" sldId="2147483777"/>
            <pc:sldLayoutMk cId="3873955373" sldId="2147483789"/>
          </pc:sldLayoutMkLst>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colorful5#1">
  <dgm:title val=""/>
  <dgm:desc val=""/>
  <dgm:catLst>
    <dgm:cat type="colorful" pri="10500"/>
  </dgm:catLst>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849488C-9263-4927-8948-035C73A244BC}" type="doc">
      <dgm:prSet loTypeId="urn:microsoft.com/office/officeart/2005/8/layout/target3" loCatId="" qsTypeId="urn:microsoft.com/office/officeart/2005/8/quickstyle/simple1" qsCatId="simple" csTypeId="urn:microsoft.com/office/officeart/2005/8/colors/colorful5#1" csCatId="colorful" phldr="1"/>
      <dgm:spPr/>
      <dgm:t>
        <a:bodyPr/>
        <a:lstStyle/>
        <a:p>
          <a:endParaRPr lang="es-ES"/>
        </a:p>
      </dgm:t>
    </dgm:pt>
    <dgm:pt modelId="{ED9CDBE2-7F64-419B-9FCA-071987031CDA}">
      <dgm:prSet phldr="0" custT="1"/>
      <dgm:spPr/>
      <dgm:t>
        <a:bodyPr vert="horz" wrap="square"/>
        <a:lstStyle/>
        <a:p>
          <a:pPr algn="l">
            <a:lnSpc>
              <a:spcPct val="100000"/>
            </a:lnSpc>
            <a:spcBef>
              <a:spcPct val="0"/>
            </a:spcBef>
            <a:spcAft>
              <a:spcPct val="35000"/>
            </a:spcAft>
          </a:pPr>
          <a:r>
            <a:rPr lang="es-CL" sz="2400" b="1" dirty="0"/>
            <a:t>GA </a:t>
          </a:r>
          <a:r>
            <a:rPr lang="es-CL" sz="2400" b="1" dirty="0" err="1"/>
            <a:t>Resolution</a:t>
          </a:r>
          <a:r>
            <a:rPr lang="es-CL" sz="2400" b="1" dirty="0"/>
            <a:t> 74 (I)</a:t>
          </a:r>
          <a:endParaRPr lang="es-ES" sz="2400" b="1" dirty="0"/>
        </a:p>
      </dgm:t>
    </dgm:pt>
    <dgm:pt modelId="{E5FC92B1-BEFE-4C6A-9148-11C64F45F7F3}" type="parTrans" cxnId="{FD05DF71-95AB-43F1-863D-3B47659A64C8}">
      <dgm:prSet/>
      <dgm:spPr/>
      <dgm:t>
        <a:bodyPr/>
        <a:lstStyle/>
        <a:p>
          <a:endParaRPr lang="es-ES"/>
        </a:p>
      </dgm:t>
    </dgm:pt>
    <dgm:pt modelId="{9D6D25FB-36A2-4E02-889F-21EF94ED5962}" type="sibTrans" cxnId="{FD05DF71-95AB-43F1-863D-3B47659A64C8}">
      <dgm:prSet/>
      <dgm:spPr/>
      <dgm:t>
        <a:bodyPr/>
        <a:lstStyle/>
        <a:p>
          <a:endParaRPr lang="es-ES"/>
        </a:p>
      </dgm:t>
    </dgm:pt>
    <dgm:pt modelId="{8DBE773D-97A6-451B-936D-7B645538F6B5}">
      <dgm:prSet phldrT="[Texto]" phldr="0" custT="1"/>
      <dgm:spPr/>
      <dgm:t>
        <a:bodyPr vert="horz" wrap="square"/>
        <a:lstStyle/>
        <a:p>
          <a:pPr algn="l">
            <a:lnSpc>
              <a:spcPct val="100000"/>
            </a:lnSpc>
            <a:spcBef>
              <a:spcPct val="0"/>
            </a:spcBef>
            <a:spcAft>
              <a:spcPct val="35000"/>
            </a:spcAft>
          </a:pPr>
          <a:r>
            <a:rPr lang="es-ES" sz="2600" b="1" dirty="0"/>
            <a:t>International </a:t>
          </a:r>
          <a:r>
            <a:rPr lang="es-ES" sz="2600" b="1" dirty="0" err="1"/>
            <a:t>Standards</a:t>
          </a:r>
          <a:r>
            <a:rPr lang="es-ES" sz="2600" b="1" dirty="0"/>
            <a:t> </a:t>
          </a:r>
          <a:r>
            <a:rPr lang="es-ES" sz="2600" b="1" dirty="0" err="1"/>
            <a:t>on</a:t>
          </a:r>
          <a:r>
            <a:rPr lang="es-ES" sz="2600" b="1" dirty="0"/>
            <a:t> </a:t>
          </a:r>
          <a:r>
            <a:rPr lang="es-ES" sz="2600" b="1" dirty="0" err="1"/>
            <a:t>Auditing</a:t>
          </a:r>
          <a:r>
            <a:rPr lang="es-ES" sz="2600" b="1" dirty="0"/>
            <a:t> (ISA)</a:t>
          </a:r>
        </a:p>
      </dgm:t>
    </dgm:pt>
    <dgm:pt modelId="{99308B33-F752-4204-BAD0-F74F5F7AE3BE}" type="parTrans" cxnId="{FE86E270-55B1-422D-B7A1-7C94C19BF4B5}">
      <dgm:prSet/>
      <dgm:spPr/>
      <dgm:t>
        <a:bodyPr/>
        <a:lstStyle/>
        <a:p>
          <a:endParaRPr lang="es-ES"/>
        </a:p>
      </dgm:t>
    </dgm:pt>
    <dgm:pt modelId="{7D05B3E5-D364-466C-97A4-B082F3D53079}" type="sibTrans" cxnId="{FE86E270-55B1-422D-B7A1-7C94C19BF4B5}">
      <dgm:prSet/>
      <dgm:spPr/>
      <dgm:t>
        <a:bodyPr/>
        <a:lstStyle/>
        <a:p>
          <a:endParaRPr lang="es-ES"/>
        </a:p>
      </dgm:t>
    </dgm:pt>
    <dgm:pt modelId="{71BDA7B5-F38D-4C93-94D2-EE431267AEEE}">
      <dgm:prSet phldr="0" custT="1"/>
      <dgm:spPr/>
      <dgm:t>
        <a:bodyPr vert="horz" wrap="square"/>
        <a:lstStyle/>
        <a:p>
          <a:pPr algn="l">
            <a:lnSpc>
              <a:spcPct val="100000"/>
            </a:lnSpc>
            <a:spcBef>
              <a:spcPct val="0"/>
            </a:spcBef>
            <a:spcAft>
              <a:spcPct val="35000"/>
            </a:spcAft>
          </a:pPr>
          <a:r>
            <a:rPr lang="en-US" sz="2400" b="1" dirty="0"/>
            <a:t>Financial Regulations and Rules of the audited entities </a:t>
          </a:r>
          <a:r>
            <a:rPr lang="en-US" sz="2200" b="1" dirty="0"/>
            <a:t>(e.g. ST/SGB/2013/4/Amend.1, Article 7 and Annex)</a:t>
          </a:r>
          <a:endParaRPr lang="es-ES" sz="2200" b="1" dirty="0"/>
        </a:p>
      </dgm:t>
    </dgm:pt>
    <dgm:pt modelId="{BA63C28A-A17C-47C9-B91F-549E96E0FE83}" type="parTrans" cxnId="{5E1A9DBA-27E9-4C25-8F53-AF74F5357F88}">
      <dgm:prSet/>
      <dgm:spPr/>
      <dgm:t>
        <a:bodyPr/>
        <a:lstStyle/>
        <a:p>
          <a:endParaRPr lang="en-US"/>
        </a:p>
      </dgm:t>
    </dgm:pt>
    <dgm:pt modelId="{73C474FB-5507-4107-AD80-5CD23A7B035D}" type="sibTrans" cxnId="{5E1A9DBA-27E9-4C25-8F53-AF74F5357F88}">
      <dgm:prSet/>
      <dgm:spPr/>
      <dgm:t>
        <a:bodyPr/>
        <a:lstStyle/>
        <a:p>
          <a:endParaRPr lang="en-US"/>
        </a:p>
      </dgm:t>
    </dgm:pt>
    <dgm:pt modelId="{4932DB28-7894-0840-966E-0083EDCD1A20}" type="pres">
      <dgm:prSet presAssocID="{2849488C-9263-4927-8948-035C73A244BC}" presName="Name0" presStyleCnt="0">
        <dgm:presLayoutVars>
          <dgm:chMax val="7"/>
          <dgm:dir/>
          <dgm:animLvl val="lvl"/>
          <dgm:resizeHandles val="exact"/>
        </dgm:presLayoutVars>
      </dgm:prSet>
      <dgm:spPr/>
    </dgm:pt>
    <dgm:pt modelId="{CA60BA1B-59A4-480D-9E3E-96B557DDB3B0}" type="pres">
      <dgm:prSet presAssocID="{ED9CDBE2-7F64-419B-9FCA-071987031CDA}" presName="circle1" presStyleLbl="node1" presStyleIdx="0" presStyleCnt="3"/>
      <dgm:spPr/>
    </dgm:pt>
    <dgm:pt modelId="{1C721880-A76F-4C51-AC3A-26A3EDF74CC0}" type="pres">
      <dgm:prSet presAssocID="{ED9CDBE2-7F64-419B-9FCA-071987031CDA}" presName="space" presStyleCnt="0"/>
      <dgm:spPr/>
    </dgm:pt>
    <dgm:pt modelId="{B79B95F8-84BF-4216-AA3C-75A3816D7EE7}" type="pres">
      <dgm:prSet presAssocID="{ED9CDBE2-7F64-419B-9FCA-071987031CDA}" presName="rect1" presStyleLbl="alignAcc1" presStyleIdx="0" presStyleCnt="3"/>
      <dgm:spPr/>
    </dgm:pt>
    <dgm:pt modelId="{A30CAEDF-9B0D-465C-9C17-4B178D5A1E7C}" type="pres">
      <dgm:prSet presAssocID="{71BDA7B5-F38D-4C93-94D2-EE431267AEEE}" presName="vertSpace2" presStyleLbl="node1" presStyleIdx="0" presStyleCnt="3"/>
      <dgm:spPr/>
    </dgm:pt>
    <dgm:pt modelId="{35CD6E44-CA7F-4C2C-A509-06632616D7E5}" type="pres">
      <dgm:prSet presAssocID="{71BDA7B5-F38D-4C93-94D2-EE431267AEEE}" presName="circle2" presStyleLbl="node1" presStyleIdx="1" presStyleCnt="3"/>
      <dgm:spPr/>
    </dgm:pt>
    <dgm:pt modelId="{550BB4DF-66AF-447D-B588-907C64D1CC55}" type="pres">
      <dgm:prSet presAssocID="{71BDA7B5-F38D-4C93-94D2-EE431267AEEE}" presName="rect2" presStyleLbl="alignAcc1" presStyleIdx="1" presStyleCnt="3"/>
      <dgm:spPr/>
    </dgm:pt>
    <dgm:pt modelId="{6C9E5A28-DEC2-483F-B04F-63F3C1B146FE}" type="pres">
      <dgm:prSet presAssocID="{8DBE773D-97A6-451B-936D-7B645538F6B5}" presName="vertSpace3" presStyleLbl="node1" presStyleIdx="1" presStyleCnt="3"/>
      <dgm:spPr/>
    </dgm:pt>
    <dgm:pt modelId="{485219FA-B460-46AF-9C90-EFD9C60FBDFC}" type="pres">
      <dgm:prSet presAssocID="{8DBE773D-97A6-451B-936D-7B645538F6B5}" presName="circle3" presStyleLbl="node1" presStyleIdx="2" presStyleCnt="3"/>
      <dgm:spPr/>
    </dgm:pt>
    <dgm:pt modelId="{A51D803C-6B71-43DB-9331-1CBA7BA21B75}" type="pres">
      <dgm:prSet presAssocID="{8DBE773D-97A6-451B-936D-7B645538F6B5}" presName="rect3" presStyleLbl="alignAcc1" presStyleIdx="2" presStyleCnt="3"/>
      <dgm:spPr/>
    </dgm:pt>
    <dgm:pt modelId="{AD08C53C-90F4-4FD1-BDB0-B96790DD7561}" type="pres">
      <dgm:prSet presAssocID="{ED9CDBE2-7F64-419B-9FCA-071987031CDA}" presName="rect1ParTxNoCh" presStyleLbl="alignAcc1" presStyleIdx="2" presStyleCnt="3">
        <dgm:presLayoutVars>
          <dgm:chMax val="1"/>
          <dgm:bulletEnabled val="1"/>
        </dgm:presLayoutVars>
      </dgm:prSet>
      <dgm:spPr/>
    </dgm:pt>
    <dgm:pt modelId="{2F622763-4666-4696-9CFF-AB19D64230CE}" type="pres">
      <dgm:prSet presAssocID="{71BDA7B5-F38D-4C93-94D2-EE431267AEEE}" presName="rect2ParTxNoCh" presStyleLbl="alignAcc1" presStyleIdx="2" presStyleCnt="3">
        <dgm:presLayoutVars>
          <dgm:chMax val="1"/>
          <dgm:bulletEnabled val="1"/>
        </dgm:presLayoutVars>
      </dgm:prSet>
      <dgm:spPr/>
    </dgm:pt>
    <dgm:pt modelId="{D8F7B454-11D8-4C65-8709-102D42C08CF9}" type="pres">
      <dgm:prSet presAssocID="{8DBE773D-97A6-451B-936D-7B645538F6B5}" presName="rect3ParTxNoCh" presStyleLbl="alignAcc1" presStyleIdx="2" presStyleCnt="3">
        <dgm:presLayoutVars>
          <dgm:chMax val="1"/>
          <dgm:bulletEnabled val="1"/>
        </dgm:presLayoutVars>
      </dgm:prSet>
      <dgm:spPr/>
    </dgm:pt>
  </dgm:ptLst>
  <dgm:cxnLst>
    <dgm:cxn modelId="{8CDEB20B-0C08-4C9B-9F8B-9399DB20EFCF}" type="presOf" srcId="{8DBE773D-97A6-451B-936D-7B645538F6B5}" destId="{D8F7B454-11D8-4C65-8709-102D42C08CF9}" srcOrd="1" destOrd="0" presId="urn:microsoft.com/office/officeart/2005/8/layout/target3"/>
    <dgm:cxn modelId="{FE86E270-55B1-422D-B7A1-7C94C19BF4B5}" srcId="{2849488C-9263-4927-8948-035C73A244BC}" destId="{8DBE773D-97A6-451B-936D-7B645538F6B5}" srcOrd="2" destOrd="0" parTransId="{99308B33-F752-4204-BAD0-F74F5F7AE3BE}" sibTransId="{7D05B3E5-D364-466C-97A4-B082F3D53079}"/>
    <dgm:cxn modelId="{FD05DF71-95AB-43F1-863D-3B47659A64C8}" srcId="{2849488C-9263-4927-8948-035C73A244BC}" destId="{ED9CDBE2-7F64-419B-9FCA-071987031CDA}" srcOrd="0" destOrd="0" parTransId="{E5FC92B1-BEFE-4C6A-9148-11C64F45F7F3}" sibTransId="{9D6D25FB-36A2-4E02-889F-21EF94ED5962}"/>
    <dgm:cxn modelId="{2EC76E97-C6D1-44C2-9FDA-E444A847A847}" type="presOf" srcId="{8DBE773D-97A6-451B-936D-7B645538F6B5}" destId="{A51D803C-6B71-43DB-9331-1CBA7BA21B75}" srcOrd="0" destOrd="0" presId="urn:microsoft.com/office/officeart/2005/8/layout/target3"/>
    <dgm:cxn modelId="{8124D3B8-90F2-4ACF-80A2-95A657C560B4}" type="presOf" srcId="{71BDA7B5-F38D-4C93-94D2-EE431267AEEE}" destId="{2F622763-4666-4696-9CFF-AB19D64230CE}" srcOrd="1" destOrd="0" presId="urn:microsoft.com/office/officeart/2005/8/layout/target3"/>
    <dgm:cxn modelId="{5E1A9DBA-27E9-4C25-8F53-AF74F5357F88}" srcId="{2849488C-9263-4927-8948-035C73A244BC}" destId="{71BDA7B5-F38D-4C93-94D2-EE431267AEEE}" srcOrd="1" destOrd="0" parTransId="{BA63C28A-A17C-47C9-B91F-549E96E0FE83}" sibTransId="{73C474FB-5507-4107-AD80-5CD23A7B035D}"/>
    <dgm:cxn modelId="{507F48E6-EF10-47A1-8397-3D5BDB6F0B18}" type="presOf" srcId="{ED9CDBE2-7F64-419B-9FCA-071987031CDA}" destId="{B79B95F8-84BF-4216-AA3C-75A3816D7EE7}" srcOrd="0" destOrd="0" presId="urn:microsoft.com/office/officeart/2005/8/layout/target3"/>
    <dgm:cxn modelId="{936AB4F0-DB8E-40D0-8A90-531632B50F0A}" type="presOf" srcId="{2849488C-9263-4927-8948-035C73A244BC}" destId="{4932DB28-7894-0840-966E-0083EDCD1A20}" srcOrd="0" destOrd="0" presId="urn:microsoft.com/office/officeart/2005/8/layout/target3"/>
    <dgm:cxn modelId="{E7CD5BFC-76D7-4D1C-BA2C-1EB1C827BF1D}" type="presOf" srcId="{ED9CDBE2-7F64-419B-9FCA-071987031CDA}" destId="{AD08C53C-90F4-4FD1-BDB0-B96790DD7561}" srcOrd="1" destOrd="0" presId="urn:microsoft.com/office/officeart/2005/8/layout/target3"/>
    <dgm:cxn modelId="{017EE5FC-B40B-4CA5-9EAF-9A77F2C63DB0}" type="presOf" srcId="{71BDA7B5-F38D-4C93-94D2-EE431267AEEE}" destId="{550BB4DF-66AF-447D-B588-907C64D1CC55}" srcOrd="0" destOrd="0" presId="urn:microsoft.com/office/officeart/2005/8/layout/target3"/>
    <dgm:cxn modelId="{520ABED0-0184-4A26-A8B3-B25534A1DFD5}" type="presParOf" srcId="{4932DB28-7894-0840-966E-0083EDCD1A20}" destId="{CA60BA1B-59A4-480D-9E3E-96B557DDB3B0}" srcOrd="0" destOrd="0" presId="urn:microsoft.com/office/officeart/2005/8/layout/target3"/>
    <dgm:cxn modelId="{843D9499-4830-4491-ABA0-42DF664A2802}" type="presParOf" srcId="{4932DB28-7894-0840-966E-0083EDCD1A20}" destId="{1C721880-A76F-4C51-AC3A-26A3EDF74CC0}" srcOrd="1" destOrd="0" presId="urn:microsoft.com/office/officeart/2005/8/layout/target3"/>
    <dgm:cxn modelId="{7F7E8A12-CF40-4911-A4CE-D96959E7E594}" type="presParOf" srcId="{4932DB28-7894-0840-966E-0083EDCD1A20}" destId="{B79B95F8-84BF-4216-AA3C-75A3816D7EE7}" srcOrd="2" destOrd="0" presId="urn:microsoft.com/office/officeart/2005/8/layout/target3"/>
    <dgm:cxn modelId="{EE001E2D-C1D6-4631-B7EC-C22A456BE6B2}" type="presParOf" srcId="{4932DB28-7894-0840-966E-0083EDCD1A20}" destId="{A30CAEDF-9B0D-465C-9C17-4B178D5A1E7C}" srcOrd="3" destOrd="0" presId="urn:microsoft.com/office/officeart/2005/8/layout/target3"/>
    <dgm:cxn modelId="{07572D37-8DF9-4FDE-B2FE-8CE9D7F98BDF}" type="presParOf" srcId="{4932DB28-7894-0840-966E-0083EDCD1A20}" destId="{35CD6E44-CA7F-4C2C-A509-06632616D7E5}" srcOrd="4" destOrd="0" presId="urn:microsoft.com/office/officeart/2005/8/layout/target3"/>
    <dgm:cxn modelId="{9F56FAFC-2BC1-4772-93E2-841EDC0DC519}" type="presParOf" srcId="{4932DB28-7894-0840-966E-0083EDCD1A20}" destId="{550BB4DF-66AF-447D-B588-907C64D1CC55}" srcOrd="5" destOrd="0" presId="urn:microsoft.com/office/officeart/2005/8/layout/target3"/>
    <dgm:cxn modelId="{FFABD755-92BF-44FD-84F2-FB8370B3C2C9}" type="presParOf" srcId="{4932DB28-7894-0840-966E-0083EDCD1A20}" destId="{6C9E5A28-DEC2-483F-B04F-63F3C1B146FE}" srcOrd="6" destOrd="0" presId="urn:microsoft.com/office/officeart/2005/8/layout/target3"/>
    <dgm:cxn modelId="{EEBFEBE3-50C6-4C5E-A347-09F0C802102E}" type="presParOf" srcId="{4932DB28-7894-0840-966E-0083EDCD1A20}" destId="{485219FA-B460-46AF-9C90-EFD9C60FBDFC}" srcOrd="7" destOrd="0" presId="urn:microsoft.com/office/officeart/2005/8/layout/target3"/>
    <dgm:cxn modelId="{BB23E681-AD5C-4AED-AA28-5902834AE33C}" type="presParOf" srcId="{4932DB28-7894-0840-966E-0083EDCD1A20}" destId="{A51D803C-6B71-43DB-9331-1CBA7BA21B75}" srcOrd="8" destOrd="0" presId="urn:microsoft.com/office/officeart/2005/8/layout/target3"/>
    <dgm:cxn modelId="{80F11A57-AF7E-4A0A-B1A3-08A5E7235806}" type="presParOf" srcId="{4932DB28-7894-0840-966E-0083EDCD1A20}" destId="{AD08C53C-90F4-4FD1-BDB0-B96790DD7561}" srcOrd="9" destOrd="0" presId="urn:microsoft.com/office/officeart/2005/8/layout/target3"/>
    <dgm:cxn modelId="{5FE1D335-D3A3-40FA-92B1-7A3E4E90DCB6}" type="presParOf" srcId="{4932DB28-7894-0840-966E-0083EDCD1A20}" destId="{2F622763-4666-4696-9CFF-AB19D64230CE}" srcOrd="10" destOrd="0" presId="urn:microsoft.com/office/officeart/2005/8/layout/target3"/>
    <dgm:cxn modelId="{82DCC12B-F7E4-421C-996B-13F802D4C768}" type="presParOf" srcId="{4932DB28-7894-0840-966E-0083EDCD1A20}" destId="{D8F7B454-11D8-4C65-8709-102D42C08CF9}" srcOrd="11" destOrd="0" presId="urn:microsoft.com/office/officeart/2005/8/layout/targe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C1877F8-2E62-FD41-ADCC-1B59BDD33F5D}" type="doc">
      <dgm:prSet loTypeId="urn:microsoft.com/office/officeart/2005/8/layout/gear1#1" loCatId="" qsTypeId="urn:microsoft.com/office/officeart/2005/8/quickstyle/simple1" qsCatId="simple" csTypeId="urn:microsoft.com/office/officeart/2005/8/colors/accent1_2" csCatId="accent1" phldr="1"/>
      <dgm:spPr/>
      <dgm:t>
        <a:bodyPr/>
        <a:lstStyle/>
        <a:p>
          <a:endParaRPr lang="en-US"/>
        </a:p>
      </dgm:t>
    </dgm:pt>
    <dgm:pt modelId="{C4FABD76-9B51-B044-B9C9-CBC21E96A69F}">
      <dgm:prSet phldrT="[Texto]" phldr="0" custT="1"/>
      <dgm:spPr/>
      <dgm:t>
        <a:bodyPr vert="horz" wrap="square"/>
        <a:lstStyle/>
        <a:p>
          <a:pPr>
            <a:lnSpc>
              <a:spcPct val="100000"/>
            </a:lnSpc>
            <a:spcBef>
              <a:spcPct val="0"/>
            </a:spcBef>
            <a:spcAft>
              <a:spcPct val="35000"/>
            </a:spcAft>
          </a:pPr>
          <a:r>
            <a:rPr lang="en-US" altLang="zh-CN" sz="2800" b="1" dirty="0">
              <a:sym typeface="+mn-ea"/>
            </a:rPr>
            <a:t>ACABQ</a:t>
          </a:r>
          <a:endParaRPr lang="en-US" altLang="zh-CN" sz="2800" b="1" dirty="0"/>
        </a:p>
        <a:p>
          <a:pPr>
            <a:lnSpc>
              <a:spcPct val="100000"/>
            </a:lnSpc>
            <a:spcBef>
              <a:spcPct val="0"/>
            </a:spcBef>
            <a:spcAft>
              <a:spcPct val="35000"/>
            </a:spcAft>
          </a:pPr>
          <a:r>
            <a:rPr lang="en-US" sz="2800" b="1" dirty="0">
              <a:latin typeface="Abadi" panose="020B0604020104020204" pitchFamily="34" charset="0"/>
            </a:rPr>
            <a:t>Fifth Com.</a:t>
          </a:r>
        </a:p>
      </dgm:t>
    </dgm:pt>
    <dgm:pt modelId="{C972A35B-AE4C-9C43-B030-FE3E84C798CE}" type="parTrans" cxnId="{01AEFAC6-777C-4687-AFA8-30D62ADEDF08}">
      <dgm:prSet/>
      <dgm:spPr/>
      <dgm:t>
        <a:bodyPr/>
        <a:lstStyle/>
        <a:p>
          <a:endParaRPr lang="es-MX" sz="1300"/>
        </a:p>
      </dgm:t>
    </dgm:pt>
    <dgm:pt modelId="{2F779229-A88A-4E4A-82CD-2231F67021EA}" type="sibTrans" cxnId="{01AEFAC6-777C-4687-AFA8-30D62ADEDF08}">
      <dgm:prSet/>
      <dgm:spPr/>
      <dgm:t>
        <a:bodyPr/>
        <a:lstStyle/>
        <a:p>
          <a:endParaRPr lang="es-MX" sz="1300"/>
        </a:p>
      </dgm:t>
    </dgm:pt>
    <dgm:pt modelId="{13952D86-DFD7-CA49-8097-2C6F56E86FE9}">
      <dgm:prSet phldrT="[Texto]" phldr="0" custT="1"/>
      <dgm:spPr/>
      <dgm:t>
        <a:bodyPr vert="horz" wrap="square"/>
        <a:lstStyle/>
        <a:p>
          <a:pPr>
            <a:lnSpc>
              <a:spcPct val="100000"/>
            </a:lnSpc>
            <a:spcBef>
              <a:spcPct val="0"/>
            </a:spcBef>
            <a:spcAft>
              <a:spcPct val="35000"/>
            </a:spcAft>
          </a:pPr>
          <a:r>
            <a:rPr lang="es-MX" sz="2000" b="1" dirty="0"/>
            <a:t>TFAS</a:t>
          </a:r>
          <a:endParaRPr sz="2000" b="1" dirty="0"/>
        </a:p>
      </dgm:t>
    </dgm:pt>
    <dgm:pt modelId="{1DEBB1F9-A28F-8F4A-AE80-81CA48B31EC4}" type="parTrans" cxnId="{A314EB27-70AF-424D-977C-0D8EB1C68601}">
      <dgm:prSet/>
      <dgm:spPr/>
      <dgm:t>
        <a:bodyPr/>
        <a:lstStyle/>
        <a:p>
          <a:endParaRPr lang="es-MX" sz="1300"/>
        </a:p>
      </dgm:t>
    </dgm:pt>
    <dgm:pt modelId="{4E4D0F23-AE97-DB43-9652-719B3632796E}" type="sibTrans" cxnId="{A314EB27-70AF-424D-977C-0D8EB1C68601}">
      <dgm:prSet/>
      <dgm:spPr/>
      <dgm:t>
        <a:bodyPr/>
        <a:lstStyle/>
        <a:p>
          <a:endParaRPr lang="es-MX" sz="1300"/>
        </a:p>
      </dgm:t>
    </dgm:pt>
    <dgm:pt modelId="{A545FE6E-B294-7546-A917-EB6175CA5A71}">
      <dgm:prSet phldrT="[Texto]" phldr="0" custT="1"/>
      <dgm:spPr/>
      <dgm:t>
        <a:bodyPr vert="horz" wrap="square"/>
        <a:lstStyle/>
        <a:p>
          <a:pPr>
            <a:lnSpc>
              <a:spcPct val="100000"/>
            </a:lnSpc>
            <a:spcBef>
              <a:spcPct val="0"/>
            </a:spcBef>
            <a:spcAft>
              <a:spcPct val="35000"/>
            </a:spcAft>
          </a:pPr>
          <a:r>
            <a:rPr lang="es-MX" sz="2000" b="1" dirty="0"/>
            <a:t>OIOS</a:t>
          </a:r>
        </a:p>
        <a:p>
          <a:pPr>
            <a:lnSpc>
              <a:spcPct val="100000"/>
            </a:lnSpc>
            <a:spcBef>
              <a:spcPct val="0"/>
            </a:spcBef>
            <a:spcAft>
              <a:spcPct val="35000"/>
            </a:spcAft>
          </a:pPr>
          <a:r>
            <a:rPr lang="es-MX" sz="2000" b="1" dirty="0"/>
            <a:t>JIU</a:t>
          </a:r>
        </a:p>
        <a:p>
          <a:pPr>
            <a:lnSpc>
              <a:spcPct val="100000"/>
            </a:lnSpc>
            <a:spcBef>
              <a:spcPct val="0"/>
            </a:spcBef>
            <a:spcAft>
              <a:spcPct val="35000"/>
            </a:spcAft>
          </a:pPr>
          <a:r>
            <a:rPr sz="2000" b="1" dirty="0"/>
            <a:t>IAAC</a:t>
          </a:r>
        </a:p>
      </dgm:t>
    </dgm:pt>
    <dgm:pt modelId="{6DD76B41-C354-D94C-9FA2-78F803DD325A}" type="parTrans" cxnId="{A9EB03C2-93E3-4A4E-A98D-8C9524476577}">
      <dgm:prSet/>
      <dgm:spPr/>
      <dgm:t>
        <a:bodyPr/>
        <a:lstStyle/>
        <a:p>
          <a:endParaRPr lang="es-MX" sz="1300"/>
        </a:p>
      </dgm:t>
    </dgm:pt>
    <dgm:pt modelId="{81F1FEC7-5665-8843-93AF-1806FAEB63E4}" type="sibTrans" cxnId="{A9EB03C2-93E3-4A4E-A98D-8C9524476577}">
      <dgm:prSet/>
      <dgm:spPr/>
      <dgm:t>
        <a:bodyPr/>
        <a:lstStyle/>
        <a:p>
          <a:endParaRPr lang="es-MX" sz="1300"/>
        </a:p>
      </dgm:t>
    </dgm:pt>
    <dgm:pt modelId="{197DAB42-50DB-42C8-B82C-CC1C648BC821}">
      <dgm:prSet/>
      <dgm:spPr/>
    </dgm:pt>
    <dgm:pt modelId="{DF4ABA6C-B715-40F6-ADF2-0081469ADD36}" type="parTrans" cxnId="{4F20C6D3-22D2-4DF2-BECF-1B3601AA078F}">
      <dgm:prSet/>
      <dgm:spPr/>
      <dgm:t>
        <a:bodyPr/>
        <a:lstStyle/>
        <a:p>
          <a:endParaRPr lang="en-US"/>
        </a:p>
      </dgm:t>
    </dgm:pt>
    <dgm:pt modelId="{363BB293-2317-4CC0-9F8D-81B36C391707}" type="sibTrans" cxnId="{4F20C6D3-22D2-4DF2-BECF-1B3601AA078F}">
      <dgm:prSet/>
      <dgm:spPr/>
      <dgm:t>
        <a:bodyPr/>
        <a:lstStyle/>
        <a:p>
          <a:endParaRPr lang="en-US"/>
        </a:p>
      </dgm:t>
    </dgm:pt>
    <dgm:pt modelId="{39533F80-7AC8-B845-B4E3-995CAE1B4988}" type="pres">
      <dgm:prSet presAssocID="{1C1877F8-2E62-FD41-ADCC-1B59BDD33F5D}" presName="composite" presStyleCnt="0">
        <dgm:presLayoutVars>
          <dgm:chMax val="3"/>
          <dgm:animLvl val="lvl"/>
          <dgm:resizeHandles val="exact"/>
        </dgm:presLayoutVars>
      </dgm:prSet>
      <dgm:spPr/>
    </dgm:pt>
    <dgm:pt modelId="{6E2D21AD-0750-0D40-BCDD-CBBC9F70E217}" type="pres">
      <dgm:prSet presAssocID="{C4FABD76-9B51-B044-B9C9-CBC21E96A69F}" presName="gear1" presStyleLbl="node1" presStyleIdx="0" presStyleCnt="3">
        <dgm:presLayoutVars>
          <dgm:chMax val="1"/>
          <dgm:bulletEnabled val="1"/>
        </dgm:presLayoutVars>
      </dgm:prSet>
      <dgm:spPr/>
    </dgm:pt>
    <dgm:pt modelId="{B131C1B9-9FC9-8144-9A5F-613B3F6AA031}" type="pres">
      <dgm:prSet presAssocID="{C4FABD76-9B51-B044-B9C9-CBC21E96A69F}" presName="gear1srcNode" presStyleLbl="node1" presStyleIdx="0" presStyleCnt="3"/>
      <dgm:spPr/>
    </dgm:pt>
    <dgm:pt modelId="{4B9822F9-9E20-C844-8A4F-C28F3CE66345}" type="pres">
      <dgm:prSet presAssocID="{C4FABD76-9B51-B044-B9C9-CBC21E96A69F}" presName="gear1dstNode" presStyleLbl="node1" presStyleIdx="0" presStyleCnt="3"/>
      <dgm:spPr/>
    </dgm:pt>
    <dgm:pt modelId="{906FD5BC-3139-E34A-8F6D-BCD2F7132E5C}" type="pres">
      <dgm:prSet presAssocID="{13952D86-DFD7-CA49-8097-2C6F56E86FE9}" presName="gear2" presStyleLbl="node1" presStyleIdx="1" presStyleCnt="3">
        <dgm:presLayoutVars>
          <dgm:chMax val="1"/>
          <dgm:bulletEnabled val="1"/>
        </dgm:presLayoutVars>
      </dgm:prSet>
      <dgm:spPr/>
    </dgm:pt>
    <dgm:pt modelId="{677A5C90-1DD4-1B46-9440-2A68832CB7EA}" type="pres">
      <dgm:prSet presAssocID="{13952D86-DFD7-CA49-8097-2C6F56E86FE9}" presName="gear2srcNode" presStyleLbl="node1" presStyleIdx="1" presStyleCnt="3"/>
      <dgm:spPr/>
    </dgm:pt>
    <dgm:pt modelId="{13DE6E38-D52A-CE44-BE84-BB0AD8B7CA11}" type="pres">
      <dgm:prSet presAssocID="{13952D86-DFD7-CA49-8097-2C6F56E86FE9}" presName="gear2dstNode" presStyleLbl="node1" presStyleIdx="1" presStyleCnt="3"/>
      <dgm:spPr/>
    </dgm:pt>
    <dgm:pt modelId="{55A8EC90-EB9F-5448-B091-58C41300601A}" type="pres">
      <dgm:prSet presAssocID="{A545FE6E-B294-7546-A917-EB6175CA5A71}" presName="gear3" presStyleLbl="node1" presStyleIdx="2" presStyleCnt="3"/>
      <dgm:spPr/>
    </dgm:pt>
    <dgm:pt modelId="{9C98298E-F6E3-874A-8BA5-F9B51B8DB4BF}" type="pres">
      <dgm:prSet presAssocID="{A545FE6E-B294-7546-A917-EB6175CA5A71}" presName="gear3tx" presStyleLbl="node1" presStyleIdx="2" presStyleCnt="3">
        <dgm:presLayoutVars>
          <dgm:chMax val="1"/>
          <dgm:bulletEnabled val="1"/>
        </dgm:presLayoutVars>
      </dgm:prSet>
      <dgm:spPr/>
    </dgm:pt>
    <dgm:pt modelId="{868700C7-8B9C-B548-BF00-FCEA49B3DB0E}" type="pres">
      <dgm:prSet presAssocID="{A545FE6E-B294-7546-A917-EB6175CA5A71}" presName="gear3srcNode" presStyleLbl="node1" presStyleIdx="2" presStyleCnt="3"/>
      <dgm:spPr/>
    </dgm:pt>
    <dgm:pt modelId="{C841EA63-8A10-E04B-A613-2E7A728C1DC9}" type="pres">
      <dgm:prSet presAssocID="{A545FE6E-B294-7546-A917-EB6175CA5A71}" presName="gear3dstNode" presStyleLbl="node1" presStyleIdx="2" presStyleCnt="3"/>
      <dgm:spPr/>
    </dgm:pt>
    <dgm:pt modelId="{D3A47CEB-076C-E64F-B75F-D03DFCA4211B}" type="pres">
      <dgm:prSet presAssocID="{2F779229-A88A-4E4A-82CD-2231F67021EA}" presName="connector1" presStyleLbl="sibTrans2D1" presStyleIdx="0" presStyleCnt="3"/>
      <dgm:spPr/>
    </dgm:pt>
    <dgm:pt modelId="{DA24929B-B353-574B-8042-AAF2A314BF48}" type="pres">
      <dgm:prSet presAssocID="{4E4D0F23-AE97-DB43-9652-719B3632796E}" presName="connector2" presStyleLbl="sibTrans2D1" presStyleIdx="1" presStyleCnt="3"/>
      <dgm:spPr/>
    </dgm:pt>
    <dgm:pt modelId="{9CFEFB26-C6C9-4944-B250-FE69443F726F}" type="pres">
      <dgm:prSet presAssocID="{81F1FEC7-5665-8843-93AF-1806FAEB63E4}" presName="connector3" presStyleLbl="sibTrans2D1" presStyleIdx="2" presStyleCnt="3"/>
      <dgm:spPr/>
    </dgm:pt>
  </dgm:ptLst>
  <dgm:cxnLst>
    <dgm:cxn modelId="{A27C2500-EC97-48AE-92C3-EB8C54793781}" type="presOf" srcId="{13952D86-DFD7-CA49-8097-2C6F56E86FE9}" destId="{906FD5BC-3139-E34A-8F6D-BCD2F7132E5C}" srcOrd="0" destOrd="0" presId="urn:microsoft.com/office/officeart/2005/8/layout/gear1#1"/>
    <dgm:cxn modelId="{A314EB27-70AF-424D-977C-0D8EB1C68601}" srcId="{1C1877F8-2E62-FD41-ADCC-1B59BDD33F5D}" destId="{13952D86-DFD7-CA49-8097-2C6F56E86FE9}" srcOrd="1" destOrd="0" parTransId="{1DEBB1F9-A28F-8F4A-AE80-81CA48B31EC4}" sibTransId="{4E4D0F23-AE97-DB43-9652-719B3632796E}"/>
    <dgm:cxn modelId="{3700575B-A3BC-426A-940B-D4E7FF009B37}" type="presOf" srcId="{A545FE6E-B294-7546-A917-EB6175CA5A71}" destId="{55A8EC90-EB9F-5448-B091-58C41300601A}" srcOrd="0" destOrd="0" presId="urn:microsoft.com/office/officeart/2005/8/layout/gear1#1"/>
    <dgm:cxn modelId="{1F320160-14AE-4153-8DD3-011C3E4BC1D5}" type="presOf" srcId="{81F1FEC7-5665-8843-93AF-1806FAEB63E4}" destId="{9CFEFB26-C6C9-4944-B250-FE69443F726F}" srcOrd="0" destOrd="0" presId="urn:microsoft.com/office/officeart/2005/8/layout/gear1#1"/>
    <dgm:cxn modelId="{D18CCE63-9199-4204-AB1C-3E5D3E7ED7CC}" type="presOf" srcId="{4E4D0F23-AE97-DB43-9652-719B3632796E}" destId="{DA24929B-B353-574B-8042-AAF2A314BF48}" srcOrd="0" destOrd="0" presId="urn:microsoft.com/office/officeart/2005/8/layout/gear1#1"/>
    <dgm:cxn modelId="{A2F03947-35BA-4469-866B-FBDA0927FD9D}" type="presOf" srcId="{A545FE6E-B294-7546-A917-EB6175CA5A71}" destId="{868700C7-8B9C-B548-BF00-FCEA49B3DB0E}" srcOrd="1" destOrd="0" presId="urn:microsoft.com/office/officeart/2005/8/layout/gear1#1"/>
    <dgm:cxn modelId="{8F2CF44D-9E89-4E77-873C-953EFBA908EB}" type="presOf" srcId="{C4FABD76-9B51-B044-B9C9-CBC21E96A69F}" destId="{B131C1B9-9FC9-8144-9A5F-613B3F6AA031}" srcOrd="1" destOrd="0" presId="urn:microsoft.com/office/officeart/2005/8/layout/gear1#1"/>
    <dgm:cxn modelId="{B29FD371-AA57-45E7-AE52-168C68F5DEC7}" type="presOf" srcId="{1C1877F8-2E62-FD41-ADCC-1B59BDD33F5D}" destId="{39533F80-7AC8-B845-B4E3-995CAE1B4988}" srcOrd="0" destOrd="0" presId="urn:microsoft.com/office/officeart/2005/8/layout/gear1#1"/>
    <dgm:cxn modelId="{78698786-444D-4A55-973E-2B14110769AC}" type="presOf" srcId="{A545FE6E-B294-7546-A917-EB6175CA5A71}" destId="{C841EA63-8A10-E04B-A613-2E7A728C1DC9}" srcOrd="2" destOrd="0" presId="urn:microsoft.com/office/officeart/2005/8/layout/gear1#1"/>
    <dgm:cxn modelId="{C120C693-5864-456A-A2ED-BADF4C655536}" type="presOf" srcId="{2F779229-A88A-4E4A-82CD-2231F67021EA}" destId="{D3A47CEB-076C-E64F-B75F-D03DFCA4211B}" srcOrd="0" destOrd="0" presId="urn:microsoft.com/office/officeart/2005/8/layout/gear1#1"/>
    <dgm:cxn modelId="{EEE338C0-2675-4C06-91EC-D8BE496ED50D}" type="presOf" srcId="{13952D86-DFD7-CA49-8097-2C6F56E86FE9}" destId="{13DE6E38-D52A-CE44-BE84-BB0AD8B7CA11}" srcOrd="2" destOrd="0" presId="urn:microsoft.com/office/officeart/2005/8/layout/gear1#1"/>
    <dgm:cxn modelId="{A9EB03C2-93E3-4A4E-A98D-8C9524476577}" srcId="{1C1877F8-2E62-FD41-ADCC-1B59BDD33F5D}" destId="{A545FE6E-B294-7546-A917-EB6175CA5A71}" srcOrd="2" destOrd="0" parTransId="{6DD76B41-C354-D94C-9FA2-78F803DD325A}" sibTransId="{81F1FEC7-5665-8843-93AF-1806FAEB63E4}"/>
    <dgm:cxn modelId="{01AEFAC6-777C-4687-AFA8-30D62ADEDF08}" srcId="{1C1877F8-2E62-FD41-ADCC-1B59BDD33F5D}" destId="{C4FABD76-9B51-B044-B9C9-CBC21E96A69F}" srcOrd="0" destOrd="0" parTransId="{C972A35B-AE4C-9C43-B030-FE3E84C798CE}" sibTransId="{2F779229-A88A-4E4A-82CD-2231F67021EA}"/>
    <dgm:cxn modelId="{9CAA7DC9-1F57-4165-8853-A583F453D302}" type="presOf" srcId="{13952D86-DFD7-CA49-8097-2C6F56E86FE9}" destId="{677A5C90-1DD4-1B46-9440-2A68832CB7EA}" srcOrd="1" destOrd="0" presId="urn:microsoft.com/office/officeart/2005/8/layout/gear1#1"/>
    <dgm:cxn modelId="{4F20C6D3-22D2-4DF2-BECF-1B3601AA078F}" srcId="{1C1877F8-2E62-FD41-ADCC-1B59BDD33F5D}" destId="{197DAB42-50DB-42C8-B82C-CC1C648BC821}" srcOrd="3" destOrd="0" parTransId="{DF4ABA6C-B715-40F6-ADF2-0081469ADD36}" sibTransId="{363BB293-2317-4CC0-9F8D-81B36C391707}"/>
    <dgm:cxn modelId="{3F3EC2D8-578D-4053-A30D-BF0E42CFBFA4}" type="presOf" srcId="{A545FE6E-B294-7546-A917-EB6175CA5A71}" destId="{9C98298E-F6E3-874A-8BA5-F9B51B8DB4BF}" srcOrd="3" destOrd="0" presId="urn:microsoft.com/office/officeart/2005/8/layout/gear1#1"/>
    <dgm:cxn modelId="{9F31BDEE-1467-42B0-99C4-62BA7741DF7F}" type="presOf" srcId="{C4FABD76-9B51-B044-B9C9-CBC21E96A69F}" destId="{4B9822F9-9E20-C844-8A4F-C28F3CE66345}" srcOrd="2" destOrd="0" presId="urn:microsoft.com/office/officeart/2005/8/layout/gear1#1"/>
    <dgm:cxn modelId="{6C9F65F9-ED6D-4E88-A6F8-A0BDF6A1F04B}" type="presOf" srcId="{C4FABD76-9B51-B044-B9C9-CBC21E96A69F}" destId="{6E2D21AD-0750-0D40-BCDD-CBBC9F70E217}" srcOrd="0" destOrd="0" presId="urn:microsoft.com/office/officeart/2005/8/layout/gear1#1"/>
    <dgm:cxn modelId="{7509E2A1-D58C-4C96-8F71-1836654F1789}" type="presParOf" srcId="{39533F80-7AC8-B845-B4E3-995CAE1B4988}" destId="{6E2D21AD-0750-0D40-BCDD-CBBC9F70E217}" srcOrd="0" destOrd="0" presId="urn:microsoft.com/office/officeart/2005/8/layout/gear1#1"/>
    <dgm:cxn modelId="{3126986E-5CE5-408C-B2E6-470D326A97D8}" type="presParOf" srcId="{39533F80-7AC8-B845-B4E3-995CAE1B4988}" destId="{B131C1B9-9FC9-8144-9A5F-613B3F6AA031}" srcOrd="1" destOrd="0" presId="urn:microsoft.com/office/officeart/2005/8/layout/gear1#1"/>
    <dgm:cxn modelId="{E0F6093C-64A3-4D7D-867F-699C4DBF5B6D}" type="presParOf" srcId="{39533F80-7AC8-B845-B4E3-995CAE1B4988}" destId="{4B9822F9-9E20-C844-8A4F-C28F3CE66345}" srcOrd="2" destOrd="0" presId="urn:microsoft.com/office/officeart/2005/8/layout/gear1#1"/>
    <dgm:cxn modelId="{898C7700-F320-47C4-BF17-2F2382F97EBB}" type="presParOf" srcId="{39533F80-7AC8-B845-B4E3-995CAE1B4988}" destId="{906FD5BC-3139-E34A-8F6D-BCD2F7132E5C}" srcOrd="3" destOrd="0" presId="urn:microsoft.com/office/officeart/2005/8/layout/gear1#1"/>
    <dgm:cxn modelId="{5D8CF539-7E5F-4903-A128-C6E305D415B1}" type="presParOf" srcId="{39533F80-7AC8-B845-B4E3-995CAE1B4988}" destId="{677A5C90-1DD4-1B46-9440-2A68832CB7EA}" srcOrd="4" destOrd="0" presId="urn:microsoft.com/office/officeart/2005/8/layout/gear1#1"/>
    <dgm:cxn modelId="{A15A9540-9865-434D-99F9-AC3E6A9AE764}" type="presParOf" srcId="{39533F80-7AC8-B845-B4E3-995CAE1B4988}" destId="{13DE6E38-D52A-CE44-BE84-BB0AD8B7CA11}" srcOrd="5" destOrd="0" presId="urn:microsoft.com/office/officeart/2005/8/layout/gear1#1"/>
    <dgm:cxn modelId="{C793F297-BE8B-47F6-BF08-8E2B1E3DF72B}" type="presParOf" srcId="{39533F80-7AC8-B845-B4E3-995CAE1B4988}" destId="{55A8EC90-EB9F-5448-B091-58C41300601A}" srcOrd="6" destOrd="0" presId="urn:microsoft.com/office/officeart/2005/8/layout/gear1#1"/>
    <dgm:cxn modelId="{2312A40D-845F-42C7-B1A1-06F08CC1A30C}" type="presParOf" srcId="{39533F80-7AC8-B845-B4E3-995CAE1B4988}" destId="{9C98298E-F6E3-874A-8BA5-F9B51B8DB4BF}" srcOrd="7" destOrd="0" presId="urn:microsoft.com/office/officeart/2005/8/layout/gear1#1"/>
    <dgm:cxn modelId="{45030A5E-28EE-45AB-8BB3-33797C6DC588}" type="presParOf" srcId="{39533F80-7AC8-B845-B4E3-995CAE1B4988}" destId="{868700C7-8B9C-B548-BF00-FCEA49B3DB0E}" srcOrd="8" destOrd="0" presId="urn:microsoft.com/office/officeart/2005/8/layout/gear1#1"/>
    <dgm:cxn modelId="{B28CF6E2-8190-4879-8CAE-D6DABCC1FBD5}" type="presParOf" srcId="{39533F80-7AC8-B845-B4E3-995CAE1B4988}" destId="{C841EA63-8A10-E04B-A613-2E7A728C1DC9}" srcOrd="9" destOrd="0" presId="urn:microsoft.com/office/officeart/2005/8/layout/gear1#1"/>
    <dgm:cxn modelId="{071869D1-CFDC-4328-8EC2-36BEC39344F3}" type="presParOf" srcId="{39533F80-7AC8-B845-B4E3-995CAE1B4988}" destId="{D3A47CEB-076C-E64F-B75F-D03DFCA4211B}" srcOrd="10" destOrd="0" presId="urn:microsoft.com/office/officeart/2005/8/layout/gear1#1"/>
    <dgm:cxn modelId="{70231DA7-4110-4B79-B04F-E5624F0DF756}" type="presParOf" srcId="{39533F80-7AC8-B845-B4E3-995CAE1B4988}" destId="{DA24929B-B353-574B-8042-AAF2A314BF48}" srcOrd="11" destOrd="0" presId="urn:microsoft.com/office/officeart/2005/8/layout/gear1#1"/>
    <dgm:cxn modelId="{F76EA76C-BE1B-4E34-B573-B6DE0742708E}" type="presParOf" srcId="{39533F80-7AC8-B845-B4E3-995CAE1B4988}" destId="{9CFEFB26-C6C9-4944-B250-FE69443F726F}" srcOrd="12" destOrd="0" presId="urn:microsoft.com/office/officeart/2005/8/layout/gear1#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60BA1B-59A4-480D-9E3E-96B557DDB3B0}">
      <dsp:nvSpPr>
        <dsp:cNvPr id="0" name=""/>
        <dsp:cNvSpPr/>
      </dsp:nvSpPr>
      <dsp:spPr>
        <a:xfrm>
          <a:off x="0" y="0"/>
          <a:ext cx="4191001" cy="4191001"/>
        </a:xfrm>
        <a:prstGeom prst="pie">
          <a:avLst>
            <a:gd name="adj1" fmla="val 5400000"/>
            <a:gd name="adj2" fmla="val 1620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79B95F8-84BF-4216-AA3C-75A3816D7EE7}">
      <dsp:nvSpPr>
        <dsp:cNvPr id="0" name=""/>
        <dsp:cNvSpPr/>
      </dsp:nvSpPr>
      <dsp:spPr>
        <a:xfrm>
          <a:off x="2095500" y="0"/>
          <a:ext cx="5981699" cy="4191001"/>
        </a:xfrm>
        <a:prstGeom prst="rect">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l" defTabSz="1066800">
            <a:lnSpc>
              <a:spcPct val="100000"/>
            </a:lnSpc>
            <a:spcBef>
              <a:spcPct val="0"/>
            </a:spcBef>
            <a:spcAft>
              <a:spcPct val="35000"/>
            </a:spcAft>
            <a:buNone/>
          </a:pPr>
          <a:r>
            <a:rPr lang="es-CL" sz="2400" b="1" kern="1200" dirty="0"/>
            <a:t>GA </a:t>
          </a:r>
          <a:r>
            <a:rPr lang="es-CL" sz="2400" b="1" kern="1200" dirty="0" err="1"/>
            <a:t>Resolution</a:t>
          </a:r>
          <a:r>
            <a:rPr lang="es-CL" sz="2400" b="1" kern="1200" dirty="0"/>
            <a:t> 74 (I)</a:t>
          </a:r>
          <a:endParaRPr lang="es-ES" sz="2400" b="1" kern="1200" dirty="0"/>
        </a:p>
      </dsp:txBody>
      <dsp:txXfrm>
        <a:off x="2095500" y="0"/>
        <a:ext cx="5981699" cy="1257303"/>
      </dsp:txXfrm>
    </dsp:sp>
    <dsp:sp modelId="{35CD6E44-CA7F-4C2C-A509-06632616D7E5}">
      <dsp:nvSpPr>
        <dsp:cNvPr id="0" name=""/>
        <dsp:cNvSpPr/>
      </dsp:nvSpPr>
      <dsp:spPr>
        <a:xfrm>
          <a:off x="733426" y="1257303"/>
          <a:ext cx="2724147" cy="2724147"/>
        </a:xfrm>
        <a:prstGeom prst="pie">
          <a:avLst>
            <a:gd name="adj1" fmla="val 5400000"/>
            <a:gd name="adj2" fmla="val 16200000"/>
          </a:avLst>
        </a:prstGeom>
        <a:solidFill>
          <a:schemeClr val="accent5">
            <a:hueOff val="-918568"/>
            <a:satOff val="135"/>
            <a:lumOff val="-3236"/>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50BB4DF-66AF-447D-B588-907C64D1CC55}">
      <dsp:nvSpPr>
        <dsp:cNvPr id="0" name=""/>
        <dsp:cNvSpPr/>
      </dsp:nvSpPr>
      <dsp:spPr>
        <a:xfrm>
          <a:off x="2095500" y="1257303"/>
          <a:ext cx="5981699" cy="2724147"/>
        </a:xfrm>
        <a:prstGeom prst="rect">
          <a:avLst/>
        </a:prstGeom>
        <a:solidFill>
          <a:schemeClr val="lt1">
            <a:alpha val="90000"/>
            <a:hueOff val="0"/>
            <a:satOff val="0"/>
            <a:lumOff val="0"/>
            <a:alphaOff val="0"/>
          </a:schemeClr>
        </a:solidFill>
        <a:ln w="12700" cap="flat" cmpd="sng" algn="ctr">
          <a:solidFill>
            <a:schemeClr val="accent5">
              <a:hueOff val="-918568"/>
              <a:satOff val="135"/>
              <a:lumOff val="-323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l" defTabSz="1066800">
            <a:lnSpc>
              <a:spcPct val="100000"/>
            </a:lnSpc>
            <a:spcBef>
              <a:spcPct val="0"/>
            </a:spcBef>
            <a:spcAft>
              <a:spcPct val="35000"/>
            </a:spcAft>
            <a:buNone/>
          </a:pPr>
          <a:r>
            <a:rPr lang="en-US" sz="2400" b="1" kern="1200" dirty="0"/>
            <a:t>Financial Regulations and Rules of the audited entities </a:t>
          </a:r>
          <a:r>
            <a:rPr lang="en-US" sz="2200" b="1" kern="1200" dirty="0"/>
            <a:t>(e.g. ST/SGB/2013/4/Amend.1, Article 7 and Annex)</a:t>
          </a:r>
          <a:endParaRPr lang="es-ES" sz="2200" b="1" kern="1200" dirty="0"/>
        </a:p>
      </dsp:txBody>
      <dsp:txXfrm>
        <a:off x="2095500" y="1257303"/>
        <a:ext cx="5981699" cy="1257298"/>
      </dsp:txXfrm>
    </dsp:sp>
    <dsp:sp modelId="{485219FA-B460-46AF-9C90-EFD9C60FBDFC}">
      <dsp:nvSpPr>
        <dsp:cNvPr id="0" name=""/>
        <dsp:cNvSpPr/>
      </dsp:nvSpPr>
      <dsp:spPr>
        <a:xfrm>
          <a:off x="1466850" y="2514601"/>
          <a:ext cx="1257299" cy="1257299"/>
        </a:xfrm>
        <a:prstGeom prst="pie">
          <a:avLst>
            <a:gd name="adj1" fmla="val 5400000"/>
            <a:gd name="adj2" fmla="val 16200000"/>
          </a:avLst>
        </a:prstGeom>
        <a:solidFill>
          <a:schemeClr val="accent5">
            <a:hueOff val="-1837137"/>
            <a:satOff val="270"/>
            <a:lumOff val="-6471"/>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51D803C-6B71-43DB-9331-1CBA7BA21B75}">
      <dsp:nvSpPr>
        <dsp:cNvPr id="0" name=""/>
        <dsp:cNvSpPr/>
      </dsp:nvSpPr>
      <dsp:spPr>
        <a:xfrm>
          <a:off x="2095500" y="2514601"/>
          <a:ext cx="5981699" cy="1257299"/>
        </a:xfrm>
        <a:prstGeom prst="rect">
          <a:avLst/>
        </a:prstGeom>
        <a:solidFill>
          <a:schemeClr val="lt1">
            <a:alpha val="90000"/>
            <a:hueOff val="0"/>
            <a:satOff val="0"/>
            <a:lumOff val="0"/>
            <a:alphaOff val="0"/>
          </a:schemeClr>
        </a:solidFill>
        <a:ln w="12700" cap="flat" cmpd="sng" algn="ctr">
          <a:solidFill>
            <a:schemeClr val="accent5">
              <a:hueOff val="-1837137"/>
              <a:satOff val="270"/>
              <a:lumOff val="-647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marL="0" lvl="0" indent="0" algn="l" defTabSz="1155700">
            <a:lnSpc>
              <a:spcPct val="100000"/>
            </a:lnSpc>
            <a:spcBef>
              <a:spcPct val="0"/>
            </a:spcBef>
            <a:spcAft>
              <a:spcPct val="35000"/>
            </a:spcAft>
            <a:buNone/>
          </a:pPr>
          <a:r>
            <a:rPr lang="es-ES" sz="2600" b="1" kern="1200" dirty="0"/>
            <a:t>International </a:t>
          </a:r>
          <a:r>
            <a:rPr lang="es-ES" sz="2600" b="1" kern="1200" dirty="0" err="1"/>
            <a:t>Standards</a:t>
          </a:r>
          <a:r>
            <a:rPr lang="es-ES" sz="2600" b="1" kern="1200" dirty="0"/>
            <a:t> </a:t>
          </a:r>
          <a:r>
            <a:rPr lang="es-ES" sz="2600" b="1" kern="1200" dirty="0" err="1"/>
            <a:t>on</a:t>
          </a:r>
          <a:r>
            <a:rPr lang="es-ES" sz="2600" b="1" kern="1200" dirty="0"/>
            <a:t> </a:t>
          </a:r>
          <a:r>
            <a:rPr lang="es-ES" sz="2600" b="1" kern="1200" dirty="0" err="1"/>
            <a:t>Auditing</a:t>
          </a:r>
          <a:r>
            <a:rPr lang="es-ES" sz="2600" b="1" kern="1200" dirty="0"/>
            <a:t> (ISA)</a:t>
          </a:r>
        </a:p>
      </dsp:txBody>
      <dsp:txXfrm>
        <a:off x="2095500" y="2514601"/>
        <a:ext cx="5981699" cy="125729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2D21AD-0750-0D40-BCDD-CBBC9F70E217}">
      <dsp:nvSpPr>
        <dsp:cNvPr id="0" name=""/>
        <dsp:cNvSpPr/>
      </dsp:nvSpPr>
      <dsp:spPr>
        <a:xfrm>
          <a:off x="3751421" y="2053113"/>
          <a:ext cx="2509361" cy="2509361"/>
        </a:xfrm>
        <a:prstGeom prst="gear9">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100000"/>
            </a:lnSpc>
            <a:spcBef>
              <a:spcPct val="0"/>
            </a:spcBef>
            <a:spcAft>
              <a:spcPct val="35000"/>
            </a:spcAft>
            <a:buNone/>
          </a:pPr>
          <a:r>
            <a:rPr lang="en-US" altLang="zh-CN" sz="2800" b="1" kern="1200" dirty="0">
              <a:sym typeface="+mn-ea"/>
            </a:rPr>
            <a:t>ACABQ</a:t>
          </a:r>
          <a:endParaRPr lang="en-US" altLang="zh-CN" sz="2800" b="1" kern="1200" dirty="0"/>
        </a:p>
        <a:p>
          <a:pPr marL="0" lvl="0" indent="0" algn="ctr" defTabSz="1244600">
            <a:lnSpc>
              <a:spcPct val="100000"/>
            </a:lnSpc>
            <a:spcBef>
              <a:spcPct val="0"/>
            </a:spcBef>
            <a:spcAft>
              <a:spcPct val="35000"/>
            </a:spcAft>
            <a:buNone/>
          </a:pPr>
          <a:r>
            <a:rPr lang="en-US" sz="2800" b="1" kern="1200" dirty="0">
              <a:latin typeface="Abadi" panose="020B0604020104020204" pitchFamily="34" charset="0"/>
            </a:rPr>
            <a:t>Fifth Com.</a:t>
          </a:r>
        </a:p>
      </dsp:txBody>
      <dsp:txXfrm>
        <a:off x="4255914" y="2640919"/>
        <a:ext cx="1500375" cy="1289863"/>
      </dsp:txXfrm>
    </dsp:sp>
    <dsp:sp modelId="{906FD5BC-3139-E34A-8F6D-BCD2F7132E5C}">
      <dsp:nvSpPr>
        <dsp:cNvPr id="0" name=""/>
        <dsp:cNvSpPr/>
      </dsp:nvSpPr>
      <dsp:spPr>
        <a:xfrm>
          <a:off x="2291429" y="1459992"/>
          <a:ext cx="1824989" cy="1824989"/>
        </a:xfrm>
        <a:prstGeom prst="gear6">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100000"/>
            </a:lnSpc>
            <a:spcBef>
              <a:spcPct val="0"/>
            </a:spcBef>
            <a:spcAft>
              <a:spcPct val="35000"/>
            </a:spcAft>
            <a:buNone/>
          </a:pPr>
          <a:r>
            <a:rPr lang="es-MX" sz="2000" b="1" kern="1200" dirty="0"/>
            <a:t>TFAS</a:t>
          </a:r>
          <a:endParaRPr sz="2000" b="1" kern="1200" dirty="0"/>
        </a:p>
      </dsp:txBody>
      <dsp:txXfrm>
        <a:off x="2750875" y="1922215"/>
        <a:ext cx="906097" cy="900543"/>
      </dsp:txXfrm>
    </dsp:sp>
    <dsp:sp modelId="{55A8EC90-EB9F-5448-B091-58C41300601A}">
      <dsp:nvSpPr>
        <dsp:cNvPr id="0" name=""/>
        <dsp:cNvSpPr/>
      </dsp:nvSpPr>
      <dsp:spPr>
        <a:xfrm rot="20700000">
          <a:off x="3313609" y="200935"/>
          <a:ext cx="1788117" cy="1788117"/>
        </a:xfrm>
        <a:prstGeom prst="gear6">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100000"/>
            </a:lnSpc>
            <a:spcBef>
              <a:spcPct val="0"/>
            </a:spcBef>
            <a:spcAft>
              <a:spcPct val="35000"/>
            </a:spcAft>
            <a:buNone/>
          </a:pPr>
          <a:r>
            <a:rPr lang="es-MX" sz="2000" b="1" kern="1200" dirty="0"/>
            <a:t>OIOS</a:t>
          </a:r>
        </a:p>
        <a:p>
          <a:pPr marL="0" lvl="0" indent="0" algn="ctr" defTabSz="889000">
            <a:lnSpc>
              <a:spcPct val="100000"/>
            </a:lnSpc>
            <a:spcBef>
              <a:spcPct val="0"/>
            </a:spcBef>
            <a:spcAft>
              <a:spcPct val="35000"/>
            </a:spcAft>
            <a:buNone/>
          </a:pPr>
          <a:r>
            <a:rPr lang="es-MX" sz="2000" b="1" kern="1200" dirty="0"/>
            <a:t>JIU</a:t>
          </a:r>
        </a:p>
        <a:p>
          <a:pPr marL="0" lvl="0" indent="0" algn="ctr" defTabSz="889000">
            <a:lnSpc>
              <a:spcPct val="100000"/>
            </a:lnSpc>
            <a:spcBef>
              <a:spcPct val="0"/>
            </a:spcBef>
            <a:spcAft>
              <a:spcPct val="35000"/>
            </a:spcAft>
            <a:buNone/>
          </a:pPr>
          <a:r>
            <a:rPr sz="2000" b="1" kern="1200" dirty="0"/>
            <a:t>IAAC</a:t>
          </a:r>
        </a:p>
      </dsp:txBody>
      <dsp:txXfrm rot="-20700000">
        <a:off x="3705796" y="593121"/>
        <a:ext cx="1003744" cy="1003744"/>
      </dsp:txXfrm>
    </dsp:sp>
    <dsp:sp modelId="{D3A47CEB-076C-E64F-B75F-D03DFCA4211B}">
      <dsp:nvSpPr>
        <dsp:cNvPr id="0" name=""/>
        <dsp:cNvSpPr/>
      </dsp:nvSpPr>
      <dsp:spPr>
        <a:xfrm>
          <a:off x="3562527" y="1672143"/>
          <a:ext cx="3211982" cy="3211982"/>
        </a:xfrm>
        <a:prstGeom prst="circularArrow">
          <a:avLst>
            <a:gd name="adj1" fmla="val 4688"/>
            <a:gd name="adj2" fmla="val 299029"/>
            <a:gd name="adj3" fmla="val 2524322"/>
            <a:gd name="adj4" fmla="val 15843817"/>
            <a:gd name="adj5" fmla="val 546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A24929B-B353-574B-8042-AAF2A314BF48}">
      <dsp:nvSpPr>
        <dsp:cNvPr id="0" name=""/>
        <dsp:cNvSpPr/>
      </dsp:nvSpPr>
      <dsp:spPr>
        <a:xfrm>
          <a:off x="1968227" y="1054610"/>
          <a:ext cx="2333705" cy="2333705"/>
        </a:xfrm>
        <a:prstGeom prst="leftCircularArrow">
          <a:avLst>
            <a:gd name="adj1" fmla="val 6452"/>
            <a:gd name="adj2" fmla="val 429999"/>
            <a:gd name="adj3" fmla="val 10489124"/>
            <a:gd name="adj4" fmla="val 14837806"/>
            <a:gd name="adj5" fmla="val 752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CFEFB26-C6C9-4944-B250-FE69443F726F}">
      <dsp:nvSpPr>
        <dsp:cNvPr id="0" name=""/>
        <dsp:cNvSpPr/>
      </dsp:nvSpPr>
      <dsp:spPr>
        <a:xfrm>
          <a:off x="2899999" y="-192309"/>
          <a:ext cx="2516204" cy="2516204"/>
        </a:xfrm>
        <a:prstGeom prst="circularArrow">
          <a:avLst>
            <a:gd name="adj1" fmla="val 5984"/>
            <a:gd name="adj2" fmla="val 394124"/>
            <a:gd name="adj3" fmla="val 13313824"/>
            <a:gd name="adj4" fmla="val 10508221"/>
            <a:gd name="adj5" fmla="val 698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gear1#1">
  <dgm:title val=""/>
  <dgm:desc val=""/>
  <dgm:catLst>
    <dgm:cat type="relationship" pri="3000"/>
    <dgm:cat type="process" pri="28000"/>
    <dgm:cat type="cycle" pri="14000"/>
  </dgm:catLst>
  <dgm:sampData useDef="1">
    <dgm:dataModel>
      <dgm:pt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srcNode" val="gear1srcNode"/>
          <dgm:param type="dstNode" val="gear1dstNode"/>
          <dgm:param type="connRout" val="curv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srcNode" val="gear2srcNode"/>
          <dgm:param type="dstNode" val="gear2dstNode"/>
          <dgm:param type="connRout" val="curv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srcNode" val="gear3srcNode"/>
          <dgm:param type="dstNode" val="gear3dstNode"/>
          <dgm:param type="connRout" val="curv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D8B0EC74-09A1-4B71-8300-7321A9267681}"/>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US" altLang="en-US"/>
          </a:p>
        </p:txBody>
      </p:sp>
      <p:sp>
        <p:nvSpPr>
          <p:cNvPr id="20483" name="Rectangle 3">
            <a:extLst>
              <a:ext uri="{FF2B5EF4-FFF2-40B4-BE49-F238E27FC236}">
                <a16:creationId xmlns:a16="http://schemas.microsoft.com/office/drawing/2014/main" id="{0602D210-2C08-412B-AE00-4ECC43A3ACC8}"/>
              </a:ext>
            </a:extLst>
          </p:cNvPr>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US" altLang="en-US"/>
          </a:p>
        </p:txBody>
      </p:sp>
      <p:sp>
        <p:nvSpPr>
          <p:cNvPr id="3076" name="Rectangle 4">
            <a:extLst>
              <a:ext uri="{FF2B5EF4-FFF2-40B4-BE49-F238E27FC236}">
                <a16:creationId xmlns:a16="http://schemas.microsoft.com/office/drawing/2014/main" id="{82CE6815-25E0-4CDB-8C61-3893CABA1486}"/>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485" name="Rectangle 5">
            <a:extLst>
              <a:ext uri="{FF2B5EF4-FFF2-40B4-BE49-F238E27FC236}">
                <a16:creationId xmlns:a16="http://schemas.microsoft.com/office/drawing/2014/main" id="{2160181E-66EB-4876-A4EB-4BE72FF99160}"/>
              </a:ext>
            </a:extLst>
          </p:cNvPr>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noProof="0"/>
              <a:t>Click to edit Master text styles</a:t>
            </a:r>
          </a:p>
          <a:p>
            <a:pPr lvl="1"/>
            <a:r>
              <a:rPr lang="en-US" altLang="en-US" noProof="0"/>
              <a:t>Second level</a:t>
            </a:r>
          </a:p>
          <a:p>
            <a:pPr lvl="2"/>
            <a:r>
              <a:rPr lang="en-US" altLang="en-US" noProof="0"/>
              <a:t>Third level</a:t>
            </a:r>
          </a:p>
          <a:p>
            <a:pPr lvl="3"/>
            <a:r>
              <a:rPr lang="en-US" altLang="en-US" noProof="0"/>
              <a:t>Fourth level</a:t>
            </a:r>
          </a:p>
          <a:p>
            <a:pPr lvl="4"/>
            <a:r>
              <a:rPr lang="en-US" altLang="en-US" noProof="0"/>
              <a:t>Fifth level</a:t>
            </a:r>
          </a:p>
        </p:txBody>
      </p:sp>
      <p:sp>
        <p:nvSpPr>
          <p:cNvPr id="20486" name="Rectangle 6">
            <a:extLst>
              <a:ext uri="{FF2B5EF4-FFF2-40B4-BE49-F238E27FC236}">
                <a16:creationId xmlns:a16="http://schemas.microsoft.com/office/drawing/2014/main" id="{0E2BAD97-D6E5-4634-AF41-5B5CBCB37F10}"/>
              </a:ext>
            </a:extLst>
          </p:cNvPr>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ltLang="en-US"/>
          </a:p>
        </p:txBody>
      </p:sp>
      <p:sp>
        <p:nvSpPr>
          <p:cNvPr id="20487" name="Rectangle 7">
            <a:extLst>
              <a:ext uri="{FF2B5EF4-FFF2-40B4-BE49-F238E27FC236}">
                <a16:creationId xmlns:a16="http://schemas.microsoft.com/office/drawing/2014/main" id="{F9160907-BDFF-47CC-B276-C89DB1913116}"/>
              </a:ext>
            </a:extLst>
          </p:cNvPr>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138617F0-84B1-44EC-992C-0862583FD79D}"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ww.un.org/auditors/panel"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lnSpc>
                <a:spcPct val="80000"/>
              </a:lnSpc>
            </a:pPr>
            <a:r>
              <a:rPr lang="en-US" altLang="en-US" sz="1200" dirty="0"/>
              <a:t>a) If a member of the Board ceases to hold office as Auditor-General (or equivalent title) in her/his country, the tenure of office is terminated and the person who succeeds her/him as Auditor-General becomes the new Board member. A Board member may not otherwise be removed during her/his tenure except by the General Assembly;</a:t>
            </a:r>
          </a:p>
          <a:p>
            <a:pPr eaLnBrk="1" hangingPunct="1">
              <a:lnSpc>
                <a:spcPct val="80000"/>
              </a:lnSpc>
            </a:pPr>
            <a:r>
              <a:rPr lang="en-US" altLang="en-US" sz="1200" dirty="0"/>
              <a:t>b) The members of the Board are expected to be available for approximately two weeks each year for meetings of the Board and Panel of External Auditors of the United Nations, the Specialized Agencies and the International Atomic Energy Agenc</a:t>
            </a:r>
            <a:r>
              <a:rPr lang="en-US" altLang="en-US" sz="1200" dirty="0">
                <a:hlinkClick r:id="rId3"/>
              </a:rPr>
              <a:t>y.</a:t>
            </a:r>
            <a:r>
              <a:rPr lang="en-US" altLang="en-US" sz="1200" dirty="0"/>
              <a:t> In addition, each member has to be available for whatever consultations are necessary throughout the year with the United Nations Administration, the Advisory Committee on Administrative and Budgetary Questions and other governing bodies;</a:t>
            </a:r>
          </a:p>
          <a:p>
            <a:endParaRPr lang="en-US" dirty="0"/>
          </a:p>
        </p:txBody>
      </p:sp>
      <p:sp>
        <p:nvSpPr>
          <p:cNvPr id="4" name="Slide Number Placeholder 3"/>
          <p:cNvSpPr>
            <a:spLocks noGrp="1"/>
          </p:cNvSpPr>
          <p:nvPr>
            <p:ph type="sldNum" sz="quarter" idx="5"/>
          </p:nvPr>
        </p:nvSpPr>
        <p:spPr/>
        <p:txBody>
          <a:bodyPr/>
          <a:lstStyle/>
          <a:p>
            <a:pPr>
              <a:defRPr/>
            </a:pPr>
            <a:fld id="{138617F0-84B1-44EC-992C-0862583FD79D}" type="slidenum">
              <a:rPr lang="en-US" altLang="en-US" smtClean="0"/>
              <a:pPr>
                <a:defRPr/>
              </a:pPr>
              <a:t>3</a:t>
            </a:fld>
            <a:endParaRPr lang="en-US" altLang="en-US"/>
          </a:p>
        </p:txBody>
      </p:sp>
    </p:spTree>
    <p:extLst>
      <p:ext uri="{BB962C8B-B14F-4D97-AF65-F5344CB8AC3E}">
        <p14:creationId xmlns:p14="http://schemas.microsoft.com/office/powerpoint/2010/main" val="36308322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altLang="en-US" sz="1200" dirty="0">
                <a:latin typeface="Arial" panose="020B0604020202020204" pitchFamily="34" charset="0"/>
                <a:cs typeface="Arial" panose="020B0604020202020204" pitchFamily="34" charset="0"/>
              </a:rPr>
              <a:t>a) When appointing a new Board member, at least six months before the regular session, the General Assembly issues an announcement of the impending vacancy of a Board member effective 1 July of the following year;</a:t>
            </a:r>
          </a:p>
          <a:p>
            <a:pPr>
              <a:lnSpc>
                <a:spcPct val="80000"/>
              </a:lnSpc>
            </a:pPr>
            <a:r>
              <a:rPr lang="en-US" altLang="en-US" sz="1200" dirty="0">
                <a:latin typeface="Arial" panose="020B0604020202020204" pitchFamily="34" charset="0"/>
                <a:cs typeface="Arial" panose="020B0604020202020204" pitchFamily="34" charset="0"/>
              </a:rPr>
              <a:t>b) Member States wishing to put forth the candidacy of their Auditors-General (or officers holding the equivalent title) would do so to the Fifth Committee of the General Assembly;</a:t>
            </a:r>
          </a:p>
          <a:p>
            <a:pPr>
              <a:lnSpc>
                <a:spcPct val="80000"/>
              </a:lnSpc>
            </a:pPr>
            <a:r>
              <a:rPr lang="en-US" altLang="en-US" sz="1200" dirty="0">
                <a:latin typeface="Arial" panose="020B0604020202020204" pitchFamily="34" charset="0"/>
                <a:cs typeface="Arial" panose="020B0604020202020204" pitchFamily="34" charset="0"/>
              </a:rPr>
              <a:t>c) The Fifth Committee in turn, after election, will submit to the General Assembly a draft decision containing the name of the Member State whose Auditor-General (or officer holding equivalent title) has been recommended for appointment. </a:t>
            </a:r>
          </a:p>
          <a:p>
            <a:pPr>
              <a:lnSpc>
                <a:spcPct val="80000"/>
              </a:lnSpc>
            </a:pPr>
            <a:r>
              <a:rPr lang="en-US" altLang="en-US" sz="1200" dirty="0">
                <a:latin typeface="Arial" panose="020B0604020202020204" pitchFamily="34" charset="0"/>
                <a:cs typeface="Arial" panose="020B0604020202020204" pitchFamily="34" charset="0"/>
              </a:rPr>
              <a:t>d) </a:t>
            </a:r>
            <a:r>
              <a:rPr lang="en-US" altLang="en-US" sz="1200" dirty="0"/>
              <a:t>For the purpose of making a local or special examination or of effecting economies in the audit cost, the Board may engage the services of any national Auditor-General (or officer holding the equivalent title) or commercial public auditors of known repute or any other person or firm which, in the opinion of the Board, is technically qualified</a:t>
            </a:r>
            <a:endParaRPr lang="en-US" altLang="en-US" sz="1200" dirty="0">
              <a:latin typeface="Arial" panose="020B0604020202020204" pitchFamily="34" charset="0"/>
              <a:cs typeface="Arial" panose="020B0604020202020204" pitchFamily="34" charset="0"/>
            </a:endParaRPr>
          </a:p>
          <a:p>
            <a:pPr>
              <a:lnSpc>
                <a:spcPct val="80000"/>
              </a:lnSpc>
            </a:pPr>
            <a:endParaRPr lang="en-US" altLang="en-US" sz="1200" dirty="0">
              <a:latin typeface="Arial" panose="020B060402020202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138617F0-84B1-44EC-992C-0862583FD79D}" type="slidenum">
              <a:rPr lang="en-US" altLang="en-US" smtClean="0"/>
              <a:pPr>
                <a:defRPr/>
              </a:pPr>
              <a:t>4</a:t>
            </a:fld>
            <a:endParaRPr lang="en-US" altLang="en-US"/>
          </a:p>
        </p:txBody>
      </p:sp>
    </p:spTree>
    <p:extLst>
      <p:ext uri="{BB962C8B-B14F-4D97-AF65-F5344CB8AC3E}">
        <p14:creationId xmlns:p14="http://schemas.microsoft.com/office/powerpoint/2010/main" val="34810039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sz="1200" dirty="0"/>
              <a:t>In addition to a full-time Director and Deputy Director stationed in New York, each member provides audit staff from his/her national audit office to conduct audits at various United Nations locations. </a:t>
            </a:r>
          </a:p>
          <a:p>
            <a:endParaRPr lang="en-US" dirty="0"/>
          </a:p>
        </p:txBody>
      </p:sp>
      <p:sp>
        <p:nvSpPr>
          <p:cNvPr id="4" name="Slide Number Placeholder 3"/>
          <p:cNvSpPr>
            <a:spLocks noGrp="1"/>
          </p:cNvSpPr>
          <p:nvPr>
            <p:ph type="sldNum" sz="quarter" idx="5"/>
          </p:nvPr>
        </p:nvSpPr>
        <p:spPr/>
        <p:txBody>
          <a:bodyPr/>
          <a:lstStyle/>
          <a:p>
            <a:pPr>
              <a:defRPr/>
            </a:pPr>
            <a:fld id="{138617F0-84B1-44EC-992C-0862583FD79D}" type="slidenum">
              <a:rPr lang="en-US" altLang="en-US" smtClean="0"/>
              <a:pPr>
                <a:defRPr/>
              </a:pPr>
              <a:t>6</a:t>
            </a:fld>
            <a:endParaRPr lang="en-US" altLang="en-US"/>
          </a:p>
        </p:txBody>
      </p:sp>
    </p:spTree>
    <p:extLst>
      <p:ext uri="{BB962C8B-B14F-4D97-AF65-F5344CB8AC3E}">
        <p14:creationId xmlns:p14="http://schemas.microsoft.com/office/powerpoint/2010/main" val="11888175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lnSpc>
                <a:spcPct val="80000"/>
              </a:lnSpc>
              <a:buFont typeface="Wingdings" panose="05000000000000000000" pitchFamily="2" charset="2"/>
              <a:buNone/>
            </a:pPr>
            <a:r>
              <a:rPr lang="en-US" altLang="en-US" sz="1200" b="1" u="sng" dirty="0">
                <a:latin typeface="Arial" panose="020B0604020202020204" pitchFamily="34" charset="0"/>
                <a:cs typeface="Arial" panose="020B0604020202020204" pitchFamily="34" charset="0"/>
              </a:rPr>
              <a:t>Financial Audit</a:t>
            </a:r>
          </a:p>
          <a:p>
            <a:pPr eaLnBrk="1" hangingPunct="1">
              <a:lnSpc>
                <a:spcPct val="80000"/>
              </a:lnSpc>
            </a:pPr>
            <a:r>
              <a:rPr lang="en-US" altLang="en-US" sz="1200" dirty="0">
                <a:latin typeface="Arial" panose="020B0604020202020204" pitchFamily="34" charset="0"/>
                <a:cs typeface="Arial" panose="020B0604020202020204" pitchFamily="34" charset="0"/>
              </a:rPr>
              <a:t>7.11: Report on Financial statements, schedules for the accounts of the period (Financial audit); which shall include such information as the Board deems necessary with regard to matters referred to in Regulation 7.5;</a:t>
            </a:r>
          </a:p>
          <a:p>
            <a:pPr eaLnBrk="1" hangingPunct="1">
              <a:lnSpc>
                <a:spcPct val="80000"/>
              </a:lnSpc>
            </a:pPr>
            <a:endParaRPr lang="en-US" altLang="en-US" sz="1200" dirty="0">
              <a:latin typeface="Arial" panose="020B0604020202020204" pitchFamily="34" charset="0"/>
              <a:cs typeface="Arial" panose="020B0604020202020204" pitchFamily="34" charset="0"/>
            </a:endParaRPr>
          </a:p>
          <a:p>
            <a:pPr eaLnBrk="1" hangingPunct="1">
              <a:lnSpc>
                <a:spcPct val="80000"/>
              </a:lnSpc>
              <a:buFont typeface="Wingdings" panose="05000000000000000000" pitchFamily="2" charset="2"/>
              <a:buNone/>
            </a:pPr>
            <a:r>
              <a:rPr lang="en-US" altLang="en-US" sz="1200" b="1" u="sng" dirty="0">
                <a:latin typeface="Arial" panose="020B0604020202020204" pitchFamily="34" charset="0"/>
                <a:cs typeface="Arial" panose="020B0604020202020204" pitchFamily="34" charset="0"/>
              </a:rPr>
              <a:t>Managerial Audit</a:t>
            </a:r>
          </a:p>
          <a:p>
            <a:pPr eaLnBrk="1" hangingPunct="1">
              <a:lnSpc>
                <a:spcPct val="80000"/>
              </a:lnSpc>
            </a:pPr>
            <a:r>
              <a:rPr lang="en-US" altLang="en-US" sz="1200" dirty="0">
                <a:latin typeface="Arial" panose="020B0604020202020204" pitchFamily="34" charset="0"/>
                <a:cs typeface="Arial" panose="020B0604020202020204" pitchFamily="34" charset="0"/>
              </a:rPr>
              <a:t>7.5: Efficiency of the financial procedures, the accounting system, internal financial controls and in general the administration and management of the </a:t>
            </a:r>
            <a:r>
              <a:rPr lang="en-US" altLang="en-US" sz="1200" dirty="0" err="1">
                <a:latin typeface="Arial" panose="020B0604020202020204" pitchFamily="34" charset="0"/>
                <a:cs typeface="Arial" panose="020B0604020202020204" pitchFamily="34" charset="0"/>
              </a:rPr>
              <a:t>organisation</a:t>
            </a:r>
            <a:r>
              <a:rPr lang="en-US" altLang="en-US" sz="1200" dirty="0">
                <a:latin typeface="Arial" panose="020B0604020202020204" pitchFamily="34" charset="0"/>
                <a:cs typeface="Arial" panose="020B0604020202020204" pitchFamily="34" charset="0"/>
              </a:rPr>
              <a:t>;</a:t>
            </a:r>
          </a:p>
          <a:p>
            <a:pPr eaLnBrk="1" hangingPunct="1">
              <a:lnSpc>
                <a:spcPct val="80000"/>
              </a:lnSpc>
            </a:pPr>
            <a:endParaRPr lang="en-US" altLang="en-US" sz="1200" dirty="0">
              <a:latin typeface="Arial" panose="020B0604020202020204" pitchFamily="34" charset="0"/>
              <a:cs typeface="Arial" panose="020B0604020202020204" pitchFamily="34" charset="0"/>
            </a:endParaRPr>
          </a:p>
          <a:p>
            <a:pPr eaLnBrk="1" hangingPunct="1">
              <a:lnSpc>
                <a:spcPct val="90000"/>
              </a:lnSpc>
              <a:buFont typeface="Wingdings" panose="05000000000000000000" pitchFamily="2" charset="2"/>
              <a:buNone/>
            </a:pPr>
            <a:r>
              <a:rPr lang="en-US" altLang="en-US" sz="1200" b="1" u="sng" dirty="0">
                <a:latin typeface="Arial" panose="020B0604020202020204" pitchFamily="34" charset="0"/>
                <a:cs typeface="Arial" panose="020B0604020202020204" pitchFamily="34" charset="0"/>
              </a:rPr>
              <a:t>Performance Audit (A/RES/66/232B)</a:t>
            </a:r>
            <a:endParaRPr lang="en-US" altLang="en-US" sz="1200" dirty="0">
              <a:latin typeface="Arial" panose="020B0604020202020204" pitchFamily="34" charset="0"/>
              <a:cs typeface="Arial" panose="020B0604020202020204" pitchFamily="34" charset="0"/>
            </a:endParaRPr>
          </a:p>
          <a:p>
            <a:pPr eaLnBrk="1" hangingPunct="1">
              <a:lnSpc>
                <a:spcPct val="90000"/>
              </a:lnSpc>
            </a:pPr>
            <a:r>
              <a:rPr lang="en-US" altLang="en-US" sz="1200" dirty="0">
                <a:latin typeface="Arial" panose="020B0604020202020204" pitchFamily="34" charset="0"/>
                <a:cs typeface="Arial" panose="020B0604020202020204" pitchFamily="34" charset="0"/>
              </a:rPr>
              <a:t>Reaffirms that the Board shall be completely independent and solely responsible for the conduct of audits;</a:t>
            </a:r>
          </a:p>
          <a:p>
            <a:pPr eaLnBrk="1" hangingPunct="1">
              <a:lnSpc>
                <a:spcPct val="90000"/>
              </a:lnSpc>
            </a:pPr>
            <a:r>
              <a:rPr lang="en-US" altLang="en-US" sz="1200" dirty="0" err="1">
                <a:latin typeface="Arial" panose="020B0604020202020204" pitchFamily="34" charset="0"/>
                <a:cs typeface="Arial" panose="020B0604020202020204" pitchFamily="34" charset="0"/>
              </a:rPr>
              <a:t>Recognises</a:t>
            </a:r>
            <a:r>
              <a:rPr lang="en-US" altLang="en-US" sz="1200" dirty="0">
                <a:latin typeface="Arial" panose="020B0604020202020204" pitchFamily="34" charset="0"/>
                <a:cs typeface="Arial" panose="020B0604020202020204" pitchFamily="34" charset="0"/>
              </a:rPr>
              <a:t> the importance of the Board continuing to include information on matters it deems necessary to draw to the attention of the governing bodies in accordance with Regulation 7.11 of UNFRR.</a:t>
            </a:r>
          </a:p>
          <a:p>
            <a:pPr eaLnBrk="1" hangingPunct="1">
              <a:lnSpc>
                <a:spcPct val="80000"/>
              </a:lnSpc>
            </a:pPr>
            <a:endParaRPr lang="en-US" altLang="en-US" sz="1200" dirty="0">
              <a:latin typeface="Arial" panose="020B060402020202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138617F0-84B1-44EC-992C-0862583FD79D}" type="slidenum">
              <a:rPr lang="en-US" altLang="en-US" smtClean="0"/>
              <a:pPr>
                <a:defRPr/>
              </a:pPr>
              <a:t>9</a:t>
            </a:fld>
            <a:endParaRPr lang="en-US" altLang="en-US"/>
          </a:p>
        </p:txBody>
      </p:sp>
    </p:spTree>
    <p:extLst>
      <p:ext uri="{BB962C8B-B14F-4D97-AF65-F5344CB8AC3E}">
        <p14:creationId xmlns:p14="http://schemas.microsoft.com/office/powerpoint/2010/main" val="26501622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eaLnBrk="1" hangingPunct="1">
              <a:lnSpc>
                <a:spcPct val="80000"/>
              </a:lnSpc>
              <a:buNone/>
            </a:pPr>
            <a:r>
              <a:rPr lang="en-US" altLang="en-US" sz="2000" dirty="0"/>
              <a:t>The Board allocates and rotates the audit work among its members, subject to the concurrence of the Advisory Committee on Administrative and Budgetary Questions (ACABQ). Audit assignments are shared among members of the Board on an equitable basis. In the allocation of assignments, the following factors are taken into account:</a:t>
            </a:r>
          </a:p>
          <a:p>
            <a:pPr eaLnBrk="1" hangingPunct="1">
              <a:lnSpc>
                <a:spcPct val="80000"/>
              </a:lnSpc>
            </a:pPr>
            <a:endParaRPr lang="en-US" altLang="en-US" sz="1850" dirty="0"/>
          </a:p>
          <a:p>
            <a:pPr lvl="1" eaLnBrk="1" hangingPunct="1">
              <a:lnSpc>
                <a:spcPct val="80000"/>
              </a:lnSpc>
              <a:buFont typeface="Wingdings" panose="05000000000000000000" pitchFamily="2" charset="2"/>
              <a:buChar char="v"/>
            </a:pPr>
            <a:r>
              <a:rPr lang="en-US" altLang="en-US" sz="2000" dirty="0"/>
              <a:t>An equitable distribution of responsibility for preparation of the free-standing reports to the General Assembly; </a:t>
            </a:r>
          </a:p>
          <a:p>
            <a:pPr lvl="1" eaLnBrk="1" hangingPunct="1">
              <a:lnSpc>
                <a:spcPct val="80000"/>
              </a:lnSpc>
              <a:buFont typeface="Wingdings" panose="05000000000000000000" pitchFamily="2" charset="2"/>
              <a:buChar char="v"/>
            </a:pPr>
            <a:r>
              <a:rPr lang="en-US" altLang="en-US" sz="2000" dirty="0"/>
              <a:t>The need to assign related audits to a single member so that the benefits of familiarity and expertise can be maximized; </a:t>
            </a:r>
          </a:p>
          <a:p>
            <a:pPr lvl="1" eaLnBrk="1" hangingPunct="1">
              <a:lnSpc>
                <a:spcPct val="80000"/>
              </a:lnSpc>
              <a:buFont typeface="Wingdings" panose="05000000000000000000" pitchFamily="2" charset="2"/>
              <a:buChar char="v"/>
            </a:pPr>
            <a:r>
              <a:rPr lang="en-US" altLang="en-US" sz="2000" dirty="0"/>
              <a:t>Geographical and logistical factors; and </a:t>
            </a:r>
          </a:p>
          <a:p>
            <a:pPr lvl="1" eaLnBrk="1" hangingPunct="1">
              <a:lnSpc>
                <a:spcPct val="80000"/>
              </a:lnSpc>
              <a:buFont typeface="Wingdings" panose="05000000000000000000" pitchFamily="2" charset="2"/>
              <a:buChar char="v"/>
            </a:pPr>
            <a:r>
              <a:rPr lang="en-US" altLang="en-US" sz="2000" dirty="0"/>
              <a:t>The balance between giving members enough time to become familiar with an organization and thus making an effective contribution, and the need to rotate assignments periodically. </a:t>
            </a:r>
          </a:p>
          <a:p>
            <a:endParaRPr lang="en-US" dirty="0"/>
          </a:p>
        </p:txBody>
      </p:sp>
      <p:sp>
        <p:nvSpPr>
          <p:cNvPr id="4" name="Slide Number Placeholder 3"/>
          <p:cNvSpPr>
            <a:spLocks noGrp="1"/>
          </p:cNvSpPr>
          <p:nvPr>
            <p:ph type="sldNum" sz="quarter" idx="5"/>
          </p:nvPr>
        </p:nvSpPr>
        <p:spPr/>
        <p:txBody>
          <a:bodyPr/>
          <a:lstStyle/>
          <a:p>
            <a:pPr>
              <a:defRPr/>
            </a:pPr>
            <a:fld id="{138617F0-84B1-44EC-992C-0862583FD79D}" type="slidenum">
              <a:rPr lang="en-US" altLang="en-US" smtClean="0"/>
              <a:pPr>
                <a:defRPr/>
              </a:pPr>
              <a:t>12</a:t>
            </a:fld>
            <a:endParaRPr lang="en-US" altLang="en-US"/>
          </a:p>
        </p:txBody>
      </p:sp>
    </p:spTree>
    <p:extLst>
      <p:ext uri="{BB962C8B-B14F-4D97-AF65-F5344CB8AC3E}">
        <p14:creationId xmlns:p14="http://schemas.microsoft.com/office/powerpoint/2010/main" val="28215749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eaLnBrk="1" hangingPunct="1">
              <a:lnSpc>
                <a:spcPct val="80000"/>
              </a:lnSpc>
              <a:buNone/>
            </a:pPr>
            <a:r>
              <a:rPr lang="en-US" altLang="en-US" sz="2000" dirty="0"/>
              <a:t>The Board allocates and rotates the audit work among its members, subject to the concurrence of the Advisory Committee on Administrative and Budgetary Questions (ACABQ). Audit assignments are shared among members of the Board on an equitable basis. In the allocation of assignments, the following factors are taken into account:</a:t>
            </a:r>
          </a:p>
          <a:p>
            <a:pPr eaLnBrk="1" hangingPunct="1">
              <a:lnSpc>
                <a:spcPct val="80000"/>
              </a:lnSpc>
            </a:pPr>
            <a:endParaRPr lang="en-US" altLang="en-US" sz="1850" dirty="0"/>
          </a:p>
          <a:p>
            <a:pPr lvl="1" eaLnBrk="1" hangingPunct="1">
              <a:lnSpc>
                <a:spcPct val="80000"/>
              </a:lnSpc>
              <a:buFont typeface="Wingdings" panose="05000000000000000000" pitchFamily="2" charset="2"/>
              <a:buChar char="v"/>
            </a:pPr>
            <a:r>
              <a:rPr lang="en-US" altLang="en-US" sz="2000" dirty="0"/>
              <a:t>An equitable distribution of responsibility for preparation of the free-standing reports to the General Assembly; </a:t>
            </a:r>
          </a:p>
          <a:p>
            <a:pPr lvl="1" eaLnBrk="1" hangingPunct="1">
              <a:lnSpc>
                <a:spcPct val="80000"/>
              </a:lnSpc>
              <a:buFont typeface="Wingdings" panose="05000000000000000000" pitchFamily="2" charset="2"/>
              <a:buChar char="v"/>
            </a:pPr>
            <a:r>
              <a:rPr lang="en-US" altLang="en-US" sz="2000" dirty="0"/>
              <a:t>The need to assign related audits to a single member so that the benefits of familiarity and expertise can be maximized; </a:t>
            </a:r>
          </a:p>
          <a:p>
            <a:pPr lvl="1" eaLnBrk="1" hangingPunct="1">
              <a:lnSpc>
                <a:spcPct val="80000"/>
              </a:lnSpc>
              <a:buFont typeface="Wingdings" panose="05000000000000000000" pitchFamily="2" charset="2"/>
              <a:buChar char="v"/>
            </a:pPr>
            <a:r>
              <a:rPr lang="en-US" altLang="en-US" sz="2000" dirty="0"/>
              <a:t>Geographical and logistical factors; and </a:t>
            </a:r>
          </a:p>
          <a:p>
            <a:pPr lvl="1" eaLnBrk="1" hangingPunct="1">
              <a:lnSpc>
                <a:spcPct val="80000"/>
              </a:lnSpc>
              <a:buFont typeface="Wingdings" panose="05000000000000000000" pitchFamily="2" charset="2"/>
              <a:buChar char="v"/>
            </a:pPr>
            <a:r>
              <a:rPr lang="en-US" altLang="en-US" sz="2000" dirty="0"/>
              <a:t>The balance between giving members enough time to become familiar with an organization and thus making an effective contribution, and the need to rotate assignments periodically. </a:t>
            </a:r>
          </a:p>
          <a:p>
            <a:endParaRPr lang="en-US" dirty="0"/>
          </a:p>
        </p:txBody>
      </p:sp>
      <p:sp>
        <p:nvSpPr>
          <p:cNvPr id="4" name="Slide Number Placeholder 3"/>
          <p:cNvSpPr>
            <a:spLocks noGrp="1"/>
          </p:cNvSpPr>
          <p:nvPr>
            <p:ph type="sldNum" sz="quarter" idx="5"/>
          </p:nvPr>
        </p:nvSpPr>
        <p:spPr/>
        <p:txBody>
          <a:bodyPr/>
          <a:lstStyle/>
          <a:p>
            <a:pPr>
              <a:defRPr/>
            </a:pPr>
            <a:fld id="{138617F0-84B1-44EC-992C-0862583FD79D}" type="slidenum">
              <a:rPr lang="en-US" altLang="en-US" smtClean="0"/>
              <a:pPr>
                <a:defRPr/>
              </a:pPr>
              <a:t>13</a:t>
            </a:fld>
            <a:endParaRPr lang="en-US" altLang="en-US"/>
          </a:p>
        </p:txBody>
      </p:sp>
    </p:spTree>
    <p:extLst>
      <p:ext uri="{BB962C8B-B14F-4D97-AF65-F5344CB8AC3E}">
        <p14:creationId xmlns:p14="http://schemas.microsoft.com/office/powerpoint/2010/main" val="32654073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eaLnBrk="1" hangingPunct="1">
              <a:lnSpc>
                <a:spcPct val="80000"/>
              </a:lnSpc>
              <a:buNone/>
            </a:pPr>
            <a:r>
              <a:rPr lang="en-US" altLang="en-US" sz="2000" dirty="0"/>
              <a:t>The Board allocates and rotates the audit work among its members, subject to the concurrence of the Advisory Committee on Administrative and Budgetary Questions (ACABQ). Audit assignments are shared among members of the Board on an equitable basis. In the allocation of assignments, the following factors are taken into account:</a:t>
            </a:r>
          </a:p>
          <a:p>
            <a:pPr eaLnBrk="1" hangingPunct="1">
              <a:lnSpc>
                <a:spcPct val="80000"/>
              </a:lnSpc>
            </a:pPr>
            <a:endParaRPr lang="en-US" altLang="en-US" sz="1850" dirty="0"/>
          </a:p>
          <a:p>
            <a:pPr lvl="1" eaLnBrk="1" hangingPunct="1">
              <a:lnSpc>
                <a:spcPct val="80000"/>
              </a:lnSpc>
              <a:buFont typeface="Wingdings" panose="05000000000000000000" pitchFamily="2" charset="2"/>
              <a:buChar char="v"/>
            </a:pPr>
            <a:r>
              <a:rPr lang="en-US" altLang="en-US" sz="2000" dirty="0"/>
              <a:t>An equitable distribution of responsibility for preparation of the free-standing reports to the General Assembly; </a:t>
            </a:r>
          </a:p>
          <a:p>
            <a:pPr lvl="1" eaLnBrk="1" hangingPunct="1">
              <a:lnSpc>
                <a:spcPct val="80000"/>
              </a:lnSpc>
              <a:buFont typeface="Wingdings" panose="05000000000000000000" pitchFamily="2" charset="2"/>
              <a:buChar char="v"/>
            </a:pPr>
            <a:r>
              <a:rPr lang="en-US" altLang="en-US" sz="2000" dirty="0"/>
              <a:t>The need to assign related audits to a single member so that the benefits of familiarity and expertise can be maximized; </a:t>
            </a:r>
          </a:p>
          <a:p>
            <a:pPr lvl="1" eaLnBrk="1" hangingPunct="1">
              <a:lnSpc>
                <a:spcPct val="80000"/>
              </a:lnSpc>
              <a:buFont typeface="Wingdings" panose="05000000000000000000" pitchFamily="2" charset="2"/>
              <a:buChar char="v"/>
            </a:pPr>
            <a:r>
              <a:rPr lang="en-US" altLang="en-US" sz="2000" dirty="0"/>
              <a:t>Geographical and logistical factors; and </a:t>
            </a:r>
          </a:p>
          <a:p>
            <a:pPr lvl="1" eaLnBrk="1" hangingPunct="1">
              <a:lnSpc>
                <a:spcPct val="80000"/>
              </a:lnSpc>
              <a:buFont typeface="Wingdings" panose="05000000000000000000" pitchFamily="2" charset="2"/>
              <a:buChar char="v"/>
            </a:pPr>
            <a:r>
              <a:rPr lang="en-US" altLang="en-US" sz="2000" dirty="0"/>
              <a:t>The balance between giving members enough time to become familiar with an organization and thus making an effective contribution, and the need to rotate assignments periodically. </a:t>
            </a:r>
          </a:p>
          <a:p>
            <a:endParaRPr lang="en-US" dirty="0"/>
          </a:p>
        </p:txBody>
      </p:sp>
      <p:sp>
        <p:nvSpPr>
          <p:cNvPr id="4" name="Slide Number Placeholder 3"/>
          <p:cNvSpPr>
            <a:spLocks noGrp="1"/>
          </p:cNvSpPr>
          <p:nvPr>
            <p:ph type="sldNum" sz="quarter" idx="5"/>
          </p:nvPr>
        </p:nvSpPr>
        <p:spPr/>
        <p:txBody>
          <a:bodyPr/>
          <a:lstStyle/>
          <a:p>
            <a:pPr>
              <a:defRPr/>
            </a:pPr>
            <a:fld id="{138617F0-84B1-44EC-992C-0862583FD79D}" type="slidenum">
              <a:rPr lang="en-US" altLang="en-US" smtClean="0"/>
              <a:pPr>
                <a:defRPr/>
              </a:pPr>
              <a:t>14</a:t>
            </a:fld>
            <a:endParaRPr lang="en-US" altLang="en-US"/>
          </a:p>
        </p:txBody>
      </p:sp>
    </p:spTree>
    <p:extLst>
      <p:ext uri="{BB962C8B-B14F-4D97-AF65-F5344CB8AC3E}">
        <p14:creationId xmlns:p14="http://schemas.microsoft.com/office/powerpoint/2010/main" val="42247449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eaLnBrk="1" hangingPunct="1">
              <a:lnSpc>
                <a:spcPct val="80000"/>
              </a:lnSpc>
              <a:buNone/>
            </a:pPr>
            <a:r>
              <a:rPr lang="en-US" altLang="en-US" sz="2000" dirty="0"/>
              <a:t>The Board allocates and rotates the audit work among its members, subject to the concurrence of the Advisory Committee on Administrative and Budgetary Questions (ACABQ). Audit assignments are shared among members of the Board on an equitable basis. In the allocation of assignments, the following factors are taken into account:</a:t>
            </a:r>
          </a:p>
          <a:p>
            <a:pPr eaLnBrk="1" hangingPunct="1">
              <a:lnSpc>
                <a:spcPct val="80000"/>
              </a:lnSpc>
            </a:pPr>
            <a:endParaRPr lang="en-US" altLang="en-US" sz="1850" dirty="0"/>
          </a:p>
          <a:p>
            <a:pPr lvl="1" eaLnBrk="1" hangingPunct="1">
              <a:lnSpc>
                <a:spcPct val="80000"/>
              </a:lnSpc>
              <a:buFont typeface="Wingdings" panose="05000000000000000000" pitchFamily="2" charset="2"/>
              <a:buChar char="v"/>
            </a:pPr>
            <a:r>
              <a:rPr lang="en-US" altLang="en-US" sz="2000" dirty="0"/>
              <a:t>An equitable distribution of responsibility for preparation of the free-standing reports to the General Assembly; </a:t>
            </a:r>
          </a:p>
          <a:p>
            <a:pPr lvl="1" eaLnBrk="1" hangingPunct="1">
              <a:lnSpc>
                <a:spcPct val="80000"/>
              </a:lnSpc>
              <a:buFont typeface="Wingdings" panose="05000000000000000000" pitchFamily="2" charset="2"/>
              <a:buChar char="v"/>
            </a:pPr>
            <a:r>
              <a:rPr lang="en-US" altLang="en-US" sz="2000" dirty="0"/>
              <a:t>The need to assign related audits to a single member so that the benefits of familiarity and expertise can be maximized; </a:t>
            </a:r>
          </a:p>
          <a:p>
            <a:pPr lvl="1" eaLnBrk="1" hangingPunct="1">
              <a:lnSpc>
                <a:spcPct val="80000"/>
              </a:lnSpc>
              <a:buFont typeface="Wingdings" panose="05000000000000000000" pitchFamily="2" charset="2"/>
              <a:buChar char="v"/>
            </a:pPr>
            <a:r>
              <a:rPr lang="en-US" altLang="en-US" sz="2000" dirty="0"/>
              <a:t>Geographical and logistical factors; and </a:t>
            </a:r>
          </a:p>
          <a:p>
            <a:pPr lvl="1" eaLnBrk="1" hangingPunct="1">
              <a:lnSpc>
                <a:spcPct val="80000"/>
              </a:lnSpc>
              <a:buFont typeface="Wingdings" panose="05000000000000000000" pitchFamily="2" charset="2"/>
              <a:buChar char="v"/>
            </a:pPr>
            <a:r>
              <a:rPr lang="en-US" altLang="en-US" sz="2000" dirty="0"/>
              <a:t>The balance between giving members enough time to become familiar with an organization and thus making an effective contribution, and the need to rotate assignments periodically. </a:t>
            </a:r>
          </a:p>
          <a:p>
            <a:endParaRPr lang="en-US" dirty="0"/>
          </a:p>
        </p:txBody>
      </p:sp>
      <p:sp>
        <p:nvSpPr>
          <p:cNvPr id="4" name="Slide Number Placeholder 3"/>
          <p:cNvSpPr>
            <a:spLocks noGrp="1"/>
          </p:cNvSpPr>
          <p:nvPr>
            <p:ph type="sldNum" sz="quarter" idx="5"/>
          </p:nvPr>
        </p:nvSpPr>
        <p:spPr/>
        <p:txBody>
          <a:bodyPr/>
          <a:lstStyle/>
          <a:p>
            <a:pPr>
              <a:defRPr/>
            </a:pPr>
            <a:fld id="{138617F0-84B1-44EC-992C-0862583FD79D}" type="slidenum">
              <a:rPr lang="en-US" altLang="en-US" smtClean="0"/>
              <a:pPr>
                <a:defRPr/>
              </a:pPr>
              <a:t>15</a:t>
            </a:fld>
            <a:endParaRPr lang="en-US" altLang="en-US"/>
          </a:p>
        </p:txBody>
      </p:sp>
    </p:spTree>
    <p:extLst>
      <p:ext uri="{BB962C8B-B14F-4D97-AF65-F5344CB8AC3E}">
        <p14:creationId xmlns:p14="http://schemas.microsoft.com/office/powerpoint/2010/main" val="31459274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5132" y="2059012"/>
            <a:ext cx="9146751"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274319" y="2166365"/>
            <a:ext cx="8603674" cy="1739347"/>
          </a:xfrm>
        </p:spPr>
        <p:txBody>
          <a:bodyPr tIns="45720" bIns="45720" anchor="ctr">
            <a:normAutofit/>
          </a:bodyPr>
          <a:lstStyle>
            <a:lvl1pPr algn="ctr">
              <a:lnSpc>
                <a:spcPct val="80000"/>
              </a:lnSpc>
              <a:defRPr sz="6000" spc="0" baseline="0"/>
            </a:lvl1pPr>
          </a:lstStyle>
          <a:p>
            <a:r>
              <a:rPr lang="en-US"/>
              <a:t>Click to edit Master title style</a:t>
            </a:r>
            <a:endParaRPr lang="en-US" dirty="0"/>
          </a:p>
        </p:txBody>
      </p:sp>
      <p:sp>
        <p:nvSpPr>
          <p:cNvPr id="3" name="Subtitle 2"/>
          <p:cNvSpPr>
            <a:spLocks noGrp="1"/>
          </p:cNvSpPr>
          <p:nvPr>
            <p:ph type="subTitle" idx="1"/>
          </p:nvPr>
        </p:nvSpPr>
        <p:spPr>
          <a:xfrm>
            <a:off x="1143000" y="3970315"/>
            <a:ext cx="6858000" cy="1309255"/>
          </a:xfrm>
        </p:spPr>
        <p:txBody>
          <a:bodyPr>
            <a:normAutofit/>
          </a:bodyPr>
          <a:lstStyle>
            <a:lvl1pPr marL="0" indent="0" algn="ctr">
              <a:buNone/>
              <a:defRPr sz="2000"/>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E33F4993-09A5-4824-82F4-2B8F1B7BBAD6}" type="slidenum">
              <a:rPr lang="en-US" altLang="en-US" smtClean="0"/>
              <a:pPr>
                <a:defRPr/>
              </a:pPr>
              <a:t>‹#›</a:t>
            </a:fld>
            <a:endParaRPr lang="en-US" altLang="en-US"/>
          </a:p>
        </p:txBody>
      </p:sp>
    </p:spTree>
    <p:extLst>
      <p:ext uri="{BB962C8B-B14F-4D97-AF65-F5344CB8AC3E}">
        <p14:creationId xmlns:p14="http://schemas.microsoft.com/office/powerpoint/2010/main" val="41702358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0CBF4447-5A7E-48AA-B853-FF024715BBD6}" type="slidenum">
              <a:rPr lang="en-US" altLang="en-US" smtClean="0"/>
              <a:pPr>
                <a:defRPr/>
              </a:pPr>
              <a:t>‹#›</a:t>
            </a:fld>
            <a:endParaRPr lang="en-US" altLang="en-US"/>
          </a:p>
        </p:txBody>
      </p:sp>
    </p:spTree>
    <p:extLst>
      <p:ext uri="{BB962C8B-B14F-4D97-AF65-F5344CB8AC3E}">
        <p14:creationId xmlns:p14="http://schemas.microsoft.com/office/powerpoint/2010/main" val="26393736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764484" y="0"/>
            <a:ext cx="20574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870468" y="609600"/>
            <a:ext cx="1801785" cy="5638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609600"/>
            <a:ext cx="5979968" cy="5638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422855"/>
            <a:ext cx="2057397" cy="365125"/>
          </a:xfrm>
        </p:spPr>
        <p:txBody>
          <a:bodyPr/>
          <a:lstStyle/>
          <a:p>
            <a:pPr>
              <a:defRPr/>
            </a:pPr>
            <a:endParaRPr lang="en-US" altLang="en-US"/>
          </a:p>
        </p:txBody>
      </p:sp>
      <p:sp>
        <p:nvSpPr>
          <p:cNvPr id="5" name="Footer Placeholder 4"/>
          <p:cNvSpPr>
            <a:spLocks noGrp="1"/>
          </p:cNvSpPr>
          <p:nvPr>
            <p:ph type="ftr" sz="quarter" idx="11"/>
          </p:nvPr>
        </p:nvSpPr>
        <p:spPr>
          <a:xfrm>
            <a:off x="2832102" y="6422855"/>
            <a:ext cx="3209752" cy="365125"/>
          </a:xfrm>
        </p:spPr>
        <p:txBody>
          <a:bodyPr/>
          <a:lstStyle/>
          <a:p>
            <a:pPr>
              <a:defRPr/>
            </a:pPr>
            <a:endParaRPr lang="en-US" altLang="en-US"/>
          </a:p>
        </p:txBody>
      </p:sp>
      <p:sp>
        <p:nvSpPr>
          <p:cNvPr id="6" name="Slide Number Placeholder 5"/>
          <p:cNvSpPr>
            <a:spLocks noGrp="1"/>
          </p:cNvSpPr>
          <p:nvPr>
            <p:ph type="sldNum" sz="quarter" idx="12"/>
          </p:nvPr>
        </p:nvSpPr>
        <p:spPr>
          <a:xfrm>
            <a:off x="6054787" y="6422855"/>
            <a:ext cx="659819" cy="365125"/>
          </a:xfrm>
        </p:spPr>
        <p:txBody>
          <a:bodyPr/>
          <a:lstStyle/>
          <a:p>
            <a:pPr>
              <a:defRPr/>
            </a:pPr>
            <a:fld id="{3118ACAB-7E9D-4F31-94A3-8D8EAE7BFECD}" type="slidenum">
              <a:rPr lang="en-US" altLang="en-US" smtClean="0"/>
              <a:pPr>
                <a:defRPr/>
              </a:pPr>
              <a:t>‹#›</a:t>
            </a:fld>
            <a:endParaRPr lang="en-US" altLang="en-US"/>
          </a:p>
        </p:txBody>
      </p:sp>
    </p:spTree>
    <p:extLst>
      <p:ext uri="{BB962C8B-B14F-4D97-AF65-F5344CB8AC3E}">
        <p14:creationId xmlns:p14="http://schemas.microsoft.com/office/powerpoint/2010/main" val="30113436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D01075B1-A85B-4EA9-847E-27716606016E}" type="slidenum">
              <a:rPr lang="en-US" altLang="en-US" smtClean="0"/>
              <a:pPr>
                <a:defRPr/>
              </a:pPr>
              <a:t>‹#›</a:t>
            </a:fld>
            <a:endParaRPr lang="en-US" altLang="en-US"/>
          </a:p>
        </p:txBody>
      </p:sp>
    </p:spTree>
    <p:extLst>
      <p:ext uri="{BB962C8B-B14F-4D97-AF65-F5344CB8AC3E}">
        <p14:creationId xmlns:p14="http://schemas.microsoft.com/office/powerpoint/2010/main" val="6822125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7" name="Rectangle 6"/>
          <p:cNvSpPr/>
          <p:nvPr/>
        </p:nvSpPr>
        <p:spPr>
          <a:xfrm>
            <a:off x="-5132" y="2059012"/>
            <a:ext cx="9146751"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24893" y="2208879"/>
            <a:ext cx="7886700" cy="1676400"/>
          </a:xfrm>
        </p:spPr>
        <p:txBody>
          <a:bodyPr anchor="ctr">
            <a:noAutofit/>
          </a:bodyPr>
          <a:lstStyle>
            <a:lvl1pPr algn="ctr">
              <a:lnSpc>
                <a:spcPct val="80000"/>
              </a:lnSpc>
              <a:defRPr sz="6000" b="0" spc="0" baseline="0">
                <a:solidFill>
                  <a:schemeClr val="bg1"/>
                </a:solidFill>
              </a:defRPr>
            </a:lvl1pPr>
          </a:lstStyle>
          <a:p>
            <a:r>
              <a:rPr lang="en-US"/>
              <a:t>Click to edit Master title style</a:t>
            </a:r>
            <a:endParaRPr lang="en-US" dirty="0"/>
          </a:p>
        </p:txBody>
      </p:sp>
      <p:sp>
        <p:nvSpPr>
          <p:cNvPr id="3" name="Text Placeholder 2"/>
          <p:cNvSpPr>
            <a:spLocks noGrp="1"/>
          </p:cNvSpPr>
          <p:nvPr>
            <p:ph type="body" idx="1"/>
          </p:nvPr>
        </p:nvSpPr>
        <p:spPr>
          <a:xfrm>
            <a:off x="624893" y="3984400"/>
            <a:ext cx="7886700" cy="1174639"/>
          </a:xfrm>
        </p:spPr>
        <p:txBody>
          <a:bodyPr anchor="t">
            <a:normAutofit/>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solidFill>
                  <a:schemeClr val="tx2"/>
                </a:solidFill>
              </a:defRPr>
            </a:lvl1pPr>
          </a:lstStyle>
          <a:p>
            <a:pPr>
              <a:defRPr/>
            </a:pPr>
            <a:endParaRPr lang="en-US" altLang="en-US"/>
          </a:p>
        </p:txBody>
      </p:sp>
      <p:sp>
        <p:nvSpPr>
          <p:cNvPr id="5" name="Footer Placeholder 4"/>
          <p:cNvSpPr>
            <a:spLocks noGrp="1"/>
          </p:cNvSpPr>
          <p:nvPr>
            <p:ph type="ftr" sz="quarter" idx="11"/>
          </p:nvPr>
        </p:nvSpPr>
        <p:spPr/>
        <p:txBody>
          <a:bodyPr/>
          <a:lstStyle>
            <a:lvl1pPr>
              <a:defRPr>
                <a:solidFill>
                  <a:schemeClr val="tx2"/>
                </a:solidFill>
              </a:defRPr>
            </a:lvl1pPr>
          </a:lstStyle>
          <a:p>
            <a:pPr>
              <a:defRPr/>
            </a:pPr>
            <a:endParaRPr lang="en-US" altLang="en-US"/>
          </a:p>
        </p:txBody>
      </p:sp>
      <p:sp>
        <p:nvSpPr>
          <p:cNvPr id="6" name="Slide Number Placeholder 5"/>
          <p:cNvSpPr>
            <a:spLocks noGrp="1"/>
          </p:cNvSpPr>
          <p:nvPr>
            <p:ph type="sldNum" sz="quarter" idx="12"/>
          </p:nvPr>
        </p:nvSpPr>
        <p:spPr/>
        <p:txBody>
          <a:bodyPr/>
          <a:lstStyle>
            <a:lvl1pPr>
              <a:defRPr>
                <a:solidFill>
                  <a:schemeClr val="tx2"/>
                </a:solidFill>
              </a:defRPr>
            </a:lvl1pPr>
          </a:lstStyle>
          <a:p>
            <a:pPr>
              <a:defRPr/>
            </a:pPr>
            <a:fld id="{4B19D480-ED26-4554-8631-50891B978FEF}" type="slidenum">
              <a:rPr lang="en-US" altLang="en-US" smtClean="0"/>
              <a:pPr>
                <a:defRPr/>
              </a:pPr>
              <a:t>‹#›</a:t>
            </a:fld>
            <a:endParaRPr lang="en-US" altLang="en-US"/>
          </a:p>
        </p:txBody>
      </p:sp>
    </p:spTree>
    <p:extLst>
      <p:ext uri="{BB962C8B-B14F-4D97-AF65-F5344CB8AC3E}">
        <p14:creationId xmlns:p14="http://schemas.microsoft.com/office/powerpoint/2010/main" val="3927157753"/>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797" y="2011680"/>
            <a:ext cx="365760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800600" y="2011680"/>
            <a:ext cx="365760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endParaRPr lang="en-US" altLang="en-US"/>
          </a:p>
        </p:txBody>
      </p:sp>
      <p:sp>
        <p:nvSpPr>
          <p:cNvPr id="6" name="Footer Placeholder 5"/>
          <p:cNvSpPr>
            <a:spLocks noGrp="1"/>
          </p:cNvSpPr>
          <p:nvPr>
            <p:ph type="ftr" sz="quarter" idx="11"/>
          </p:nvPr>
        </p:nvSpPr>
        <p:spPr/>
        <p:txBody>
          <a:bodyPr/>
          <a:lstStyle/>
          <a:p>
            <a:pPr>
              <a:defRPr/>
            </a:pPr>
            <a:endParaRPr lang="en-US" altLang="en-US"/>
          </a:p>
        </p:txBody>
      </p:sp>
      <p:sp>
        <p:nvSpPr>
          <p:cNvPr id="7" name="Slide Number Placeholder 6"/>
          <p:cNvSpPr>
            <a:spLocks noGrp="1"/>
          </p:cNvSpPr>
          <p:nvPr>
            <p:ph type="sldNum" sz="quarter" idx="12"/>
          </p:nvPr>
        </p:nvSpPr>
        <p:spPr/>
        <p:txBody>
          <a:bodyPr/>
          <a:lstStyle/>
          <a:p>
            <a:pPr>
              <a:defRPr/>
            </a:pPr>
            <a:fld id="{6DEAE044-DABC-4B70-A28C-DBB5A087B371}" type="slidenum">
              <a:rPr lang="en-US" altLang="en-US" smtClean="0"/>
              <a:pPr>
                <a:defRPr/>
              </a:pPr>
              <a:t>‹#›</a:t>
            </a:fld>
            <a:endParaRPr lang="en-US" altLang="en-US"/>
          </a:p>
        </p:txBody>
      </p:sp>
    </p:spTree>
    <p:extLst>
      <p:ext uri="{BB962C8B-B14F-4D97-AF65-F5344CB8AC3E}">
        <p14:creationId xmlns:p14="http://schemas.microsoft.com/office/powerpoint/2010/main" val="8680298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685800" y="1913470"/>
            <a:ext cx="3657600" cy="743094"/>
          </a:xfrm>
        </p:spPr>
        <p:txBody>
          <a:bodyPr anchor="ct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5800" y="2656566"/>
            <a:ext cx="365760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800428" y="1913470"/>
            <a:ext cx="3657600" cy="743094"/>
          </a:xfrm>
        </p:spPr>
        <p:txBody>
          <a:bodyPr anchor="ct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800428" y="2656564"/>
            <a:ext cx="365760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endParaRPr lang="en-US" altLang="en-US"/>
          </a:p>
        </p:txBody>
      </p:sp>
      <p:sp>
        <p:nvSpPr>
          <p:cNvPr id="8" name="Footer Placeholder 7"/>
          <p:cNvSpPr>
            <a:spLocks noGrp="1"/>
          </p:cNvSpPr>
          <p:nvPr>
            <p:ph type="ftr" sz="quarter" idx="11"/>
          </p:nvPr>
        </p:nvSpPr>
        <p:spPr/>
        <p:txBody>
          <a:bodyPr/>
          <a:lstStyle/>
          <a:p>
            <a:pPr>
              <a:defRPr/>
            </a:pPr>
            <a:endParaRPr lang="en-US" altLang="en-US"/>
          </a:p>
        </p:txBody>
      </p:sp>
      <p:sp>
        <p:nvSpPr>
          <p:cNvPr id="9" name="Slide Number Placeholder 8"/>
          <p:cNvSpPr>
            <a:spLocks noGrp="1"/>
          </p:cNvSpPr>
          <p:nvPr>
            <p:ph type="sldNum" sz="quarter" idx="12"/>
          </p:nvPr>
        </p:nvSpPr>
        <p:spPr/>
        <p:txBody>
          <a:bodyPr/>
          <a:lstStyle/>
          <a:p>
            <a:pPr>
              <a:defRPr/>
            </a:pPr>
            <a:fld id="{F0AABF97-9C9F-4F77-B98F-63B5AEA4F626}" type="slidenum">
              <a:rPr lang="en-US" altLang="en-US" smtClean="0"/>
              <a:pPr>
                <a:defRPr/>
              </a:pPr>
              <a:t>‹#›</a:t>
            </a:fld>
            <a:endParaRPr lang="en-US" altLang="en-US"/>
          </a:p>
        </p:txBody>
      </p:sp>
    </p:spTree>
    <p:extLst>
      <p:ext uri="{BB962C8B-B14F-4D97-AF65-F5344CB8AC3E}">
        <p14:creationId xmlns:p14="http://schemas.microsoft.com/office/powerpoint/2010/main" val="5041702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a:defRPr/>
            </a:pPr>
            <a:endParaRPr lang="en-US" altLang="en-US"/>
          </a:p>
        </p:txBody>
      </p:sp>
      <p:sp>
        <p:nvSpPr>
          <p:cNvPr id="4" name="Footer Placeholder 3"/>
          <p:cNvSpPr>
            <a:spLocks noGrp="1"/>
          </p:cNvSpPr>
          <p:nvPr>
            <p:ph type="ftr" sz="quarter" idx="11"/>
          </p:nvPr>
        </p:nvSpPr>
        <p:spPr/>
        <p:txBody>
          <a:bodyPr/>
          <a:lstStyle/>
          <a:p>
            <a:pPr>
              <a:defRPr/>
            </a:pPr>
            <a:endParaRPr lang="en-US" altLang="en-US"/>
          </a:p>
        </p:txBody>
      </p:sp>
      <p:sp>
        <p:nvSpPr>
          <p:cNvPr id="5" name="Slide Number Placeholder 4"/>
          <p:cNvSpPr>
            <a:spLocks noGrp="1"/>
          </p:cNvSpPr>
          <p:nvPr>
            <p:ph type="sldNum" sz="quarter" idx="12"/>
          </p:nvPr>
        </p:nvSpPr>
        <p:spPr/>
        <p:txBody>
          <a:bodyPr/>
          <a:lstStyle/>
          <a:p>
            <a:pPr>
              <a:defRPr/>
            </a:pPr>
            <a:fld id="{3B8C419F-4DEF-4947-9F19-E8A3D6ECEA0A}" type="slidenum">
              <a:rPr lang="en-US" altLang="en-US" smtClean="0"/>
              <a:pPr>
                <a:defRPr/>
              </a:pPr>
              <a:t>‹#›</a:t>
            </a:fld>
            <a:endParaRPr lang="en-US" altLang="en-US"/>
          </a:p>
        </p:txBody>
      </p:sp>
    </p:spTree>
    <p:extLst>
      <p:ext uri="{BB962C8B-B14F-4D97-AF65-F5344CB8AC3E}">
        <p14:creationId xmlns:p14="http://schemas.microsoft.com/office/powerpoint/2010/main" val="4051712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ltLang="en-US"/>
          </a:p>
        </p:txBody>
      </p:sp>
      <p:sp>
        <p:nvSpPr>
          <p:cNvPr id="3" name="Footer Placeholder 2"/>
          <p:cNvSpPr>
            <a:spLocks noGrp="1"/>
          </p:cNvSpPr>
          <p:nvPr>
            <p:ph type="ftr" sz="quarter" idx="11"/>
          </p:nvPr>
        </p:nvSpPr>
        <p:spPr/>
        <p:txBody>
          <a:bodyPr/>
          <a:lstStyle/>
          <a:p>
            <a:pPr>
              <a:defRPr/>
            </a:pPr>
            <a:endParaRPr lang="en-US" altLang="en-US"/>
          </a:p>
        </p:txBody>
      </p:sp>
      <p:sp>
        <p:nvSpPr>
          <p:cNvPr id="4" name="Slide Number Placeholder 3"/>
          <p:cNvSpPr>
            <a:spLocks noGrp="1"/>
          </p:cNvSpPr>
          <p:nvPr>
            <p:ph type="sldNum" sz="quarter" idx="12"/>
          </p:nvPr>
        </p:nvSpPr>
        <p:spPr/>
        <p:txBody>
          <a:bodyPr/>
          <a:lstStyle/>
          <a:p>
            <a:pPr>
              <a:defRPr/>
            </a:pPr>
            <a:fld id="{2FCC0F07-E88F-4C33-B81D-02A14930A58B}" type="slidenum">
              <a:rPr lang="en-US" altLang="en-US" smtClean="0"/>
              <a:pPr>
                <a:defRPr/>
              </a:pPr>
              <a:t>‹#›</a:t>
            </a:fld>
            <a:endParaRPr lang="en-US" altLang="en-US"/>
          </a:p>
        </p:txBody>
      </p:sp>
    </p:spTree>
    <p:extLst>
      <p:ext uri="{BB962C8B-B14F-4D97-AF65-F5344CB8AC3E}">
        <p14:creationId xmlns:p14="http://schemas.microsoft.com/office/powerpoint/2010/main" val="18933870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685800" y="2148840"/>
            <a:ext cx="4572000" cy="38404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892568" y="2147487"/>
            <a:ext cx="2560320" cy="3432319"/>
          </a:xfrm>
        </p:spPr>
        <p:txBody>
          <a:bodyPr>
            <a:normAutofit/>
          </a:bodyPr>
          <a:lstStyle>
            <a:lvl1pPr marL="0" indent="0">
              <a:lnSpc>
                <a:spcPct val="95000"/>
              </a:lnSpc>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endParaRPr lang="en-US" altLang="en-US"/>
          </a:p>
        </p:txBody>
      </p:sp>
      <p:sp>
        <p:nvSpPr>
          <p:cNvPr id="6" name="Footer Placeholder 5"/>
          <p:cNvSpPr>
            <a:spLocks noGrp="1"/>
          </p:cNvSpPr>
          <p:nvPr>
            <p:ph type="ftr" sz="quarter" idx="11"/>
          </p:nvPr>
        </p:nvSpPr>
        <p:spPr/>
        <p:txBody>
          <a:bodyPr/>
          <a:lstStyle/>
          <a:p>
            <a:pPr>
              <a:defRPr/>
            </a:pPr>
            <a:endParaRPr lang="en-US" altLang="en-US"/>
          </a:p>
        </p:txBody>
      </p:sp>
      <p:sp>
        <p:nvSpPr>
          <p:cNvPr id="7" name="Slide Number Placeholder 6"/>
          <p:cNvSpPr>
            <a:spLocks noGrp="1"/>
          </p:cNvSpPr>
          <p:nvPr>
            <p:ph type="sldNum" sz="quarter" idx="12"/>
          </p:nvPr>
        </p:nvSpPr>
        <p:spPr/>
        <p:txBody>
          <a:bodyPr/>
          <a:lstStyle/>
          <a:p>
            <a:pPr>
              <a:defRPr/>
            </a:pPr>
            <a:fld id="{091A95BA-4F79-433A-A6A3-6ED49E3CBE69}" type="slidenum">
              <a:rPr lang="en-US" altLang="en-US" smtClean="0"/>
              <a:pPr>
                <a:defRPr/>
              </a:pPr>
              <a:t>‹#›</a:t>
            </a:fld>
            <a:endParaRPr lang="en-US" altLang="en-US"/>
          </a:p>
        </p:txBody>
      </p:sp>
    </p:spTree>
    <p:extLst>
      <p:ext uri="{BB962C8B-B14F-4D97-AF65-F5344CB8AC3E}">
        <p14:creationId xmlns:p14="http://schemas.microsoft.com/office/powerpoint/2010/main" val="38974814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Picture Placeholder 2"/>
          <p:cNvSpPr>
            <a:spLocks noGrp="1" noChangeAspect="1"/>
          </p:cNvSpPr>
          <p:nvPr>
            <p:ph type="pic" idx="1"/>
          </p:nvPr>
        </p:nvSpPr>
        <p:spPr>
          <a:xfrm>
            <a:off x="685800" y="2211494"/>
            <a:ext cx="4754880" cy="3840480"/>
          </a:xfrm>
          <a:solidFill>
            <a:schemeClr val="tx2">
              <a:lumMod val="60000"/>
              <a:lumOff val="40000"/>
            </a:schemeClr>
          </a:solidFill>
        </p:spPr>
        <p:txBody>
          <a:bodyPr tIns="365760" anchor="t"/>
          <a:lstStyle>
            <a:lvl1pPr marL="0" indent="0" algn="ctr">
              <a:buNone/>
              <a:defRPr sz="3200">
                <a:solidFill>
                  <a:schemeClr val="tx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5885351" y="2150621"/>
            <a:ext cx="2560320" cy="3429000"/>
          </a:xfrm>
        </p:spPr>
        <p:txBody>
          <a:bodyPr>
            <a:normAutofit/>
          </a:bodyPr>
          <a:lstStyle>
            <a:lvl1pPr marL="0" indent="0">
              <a:lnSpc>
                <a:spcPct val="95000"/>
              </a:lnSpc>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endParaRPr lang="en-US" altLang="en-US"/>
          </a:p>
        </p:txBody>
      </p:sp>
      <p:sp>
        <p:nvSpPr>
          <p:cNvPr id="6" name="Footer Placeholder 5"/>
          <p:cNvSpPr>
            <a:spLocks noGrp="1"/>
          </p:cNvSpPr>
          <p:nvPr>
            <p:ph type="ftr" sz="quarter" idx="11"/>
          </p:nvPr>
        </p:nvSpPr>
        <p:spPr/>
        <p:txBody>
          <a:bodyPr/>
          <a:lstStyle/>
          <a:p>
            <a:pPr>
              <a:defRPr/>
            </a:pPr>
            <a:endParaRPr lang="en-US" altLang="en-US"/>
          </a:p>
        </p:txBody>
      </p:sp>
      <p:sp>
        <p:nvSpPr>
          <p:cNvPr id="7" name="Slide Number Placeholder 6"/>
          <p:cNvSpPr>
            <a:spLocks noGrp="1"/>
          </p:cNvSpPr>
          <p:nvPr>
            <p:ph type="sldNum" sz="quarter" idx="12"/>
          </p:nvPr>
        </p:nvSpPr>
        <p:spPr/>
        <p:txBody>
          <a:bodyPr/>
          <a:lstStyle/>
          <a:p>
            <a:pPr>
              <a:defRPr/>
            </a:pPr>
            <a:fld id="{AFF2D876-8092-4BB1-82B7-53EEACC7E78F}" type="slidenum">
              <a:rPr lang="en-US" altLang="en-US" smtClean="0"/>
              <a:pPr>
                <a:defRPr/>
              </a:pPr>
              <a:t>‹#›</a:t>
            </a:fld>
            <a:endParaRPr lang="en-US" altLang="en-US"/>
          </a:p>
        </p:txBody>
      </p:sp>
    </p:spTree>
    <p:extLst>
      <p:ext uri="{BB962C8B-B14F-4D97-AF65-F5344CB8AC3E}">
        <p14:creationId xmlns:p14="http://schemas.microsoft.com/office/powerpoint/2010/main" val="10431408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362" y="176109"/>
            <a:ext cx="9141714" cy="16459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685019" y="284176"/>
            <a:ext cx="7772400" cy="15087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019" y="2011680"/>
            <a:ext cx="7772400" cy="420624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81557" y="6422855"/>
            <a:ext cx="2595043" cy="365125"/>
          </a:xfrm>
          <a:prstGeom prst="rect">
            <a:avLst/>
          </a:prstGeom>
        </p:spPr>
        <p:txBody>
          <a:bodyPr vert="horz" lIns="91440" tIns="45720" rIns="45720" bIns="45720" rtlCol="0" anchor="ctr"/>
          <a:lstStyle>
            <a:lvl1pPr algn="l">
              <a:defRPr sz="1050">
                <a:solidFill>
                  <a:schemeClr val="tx1"/>
                </a:solidFill>
              </a:defRPr>
            </a:lvl1pPr>
          </a:lstStyle>
          <a:p>
            <a:pPr>
              <a:defRPr/>
            </a:pPr>
            <a:endParaRPr lang="en-US" altLang="en-US"/>
          </a:p>
        </p:txBody>
      </p:sp>
      <p:sp>
        <p:nvSpPr>
          <p:cNvPr id="5" name="Footer Placeholder 4"/>
          <p:cNvSpPr>
            <a:spLocks noGrp="1"/>
          </p:cNvSpPr>
          <p:nvPr>
            <p:ph type="ftr" sz="quarter" idx="3"/>
          </p:nvPr>
        </p:nvSpPr>
        <p:spPr>
          <a:xfrm>
            <a:off x="4191000" y="6422855"/>
            <a:ext cx="4060627" cy="365125"/>
          </a:xfrm>
          <a:prstGeom prst="rect">
            <a:avLst/>
          </a:prstGeom>
        </p:spPr>
        <p:txBody>
          <a:bodyPr vert="horz" lIns="91440" tIns="45720" rIns="91440" bIns="45720" rtlCol="0" anchor="ctr"/>
          <a:lstStyle>
            <a:lvl1pPr algn="r">
              <a:defRPr sz="1050">
                <a:solidFill>
                  <a:schemeClr val="tx1"/>
                </a:solidFill>
              </a:defRPr>
            </a:lvl1pPr>
          </a:lstStyle>
          <a:p>
            <a:pPr>
              <a:defRPr/>
            </a:pPr>
            <a:endParaRPr lang="en-US" altLang="en-US"/>
          </a:p>
        </p:txBody>
      </p:sp>
      <p:sp>
        <p:nvSpPr>
          <p:cNvPr id="6" name="Slide Number Placeholder 5"/>
          <p:cNvSpPr>
            <a:spLocks noGrp="1"/>
          </p:cNvSpPr>
          <p:nvPr>
            <p:ph type="sldNum" sz="quarter" idx="4"/>
          </p:nvPr>
        </p:nvSpPr>
        <p:spPr>
          <a:xfrm>
            <a:off x="8265139" y="6422855"/>
            <a:ext cx="709698" cy="365125"/>
          </a:xfrm>
          <a:prstGeom prst="rect">
            <a:avLst/>
          </a:prstGeom>
        </p:spPr>
        <p:txBody>
          <a:bodyPr vert="horz" lIns="45720" tIns="45720" rIns="91440" bIns="45720" rtlCol="0" anchor="ctr"/>
          <a:lstStyle>
            <a:lvl1pPr algn="l">
              <a:defRPr sz="1200" b="0">
                <a:solidFill>
                  <a:schemeClr val="tx1"/>
                </a:solidFill>
              </a:defRPr>
            </a:lvl1pPr>
          </a:lstStyle>
          <a:p>
            <a:pPr>
              <a:defRPr/>
            </a:pPr>
            <a:fld id="{AE455AD2-DDC3-4E92-9858-8BA9EAE3B422}" type="slidenum">
              <a:rPr lang="en-US" altLang="en-US" smtClean="0"/>
              <a:pPr>
                <a:defRPr/>
              </a:pPr>
              <a:t>‹#›</a:t>
            </a:fld>
            <a:endParaRPr lang="en-US" altLang="en-US"/>
          </a:p>
        </p:txBody>
      </p:sp>
    </p:spTree>
    <p:extLst>
      <p:ext uri="{BB962C8B-B14F-4D97-AF65-F5344CB8AC3E}">
        <p14:creationId xmlns:p14="http://schemas.microsoft.com/office/powerpoint/2010/main" val="2691896679"/>
      </p:ext>
    </p:extLst>
  </p:cSld>
  <p:clrMap bg1="dk1" tx1="lt1" bg2="dk2" tx2="lt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84" r:id="rId7"/>
    <p:sldLayoutId id="2147483785" r:id="rId8"/>
    <p:sldLayoutId id="2147483786" r:id="rId9"/>
    <p:sldLayoutId id="2147483787" r:id="rId10"/>
    <p:sldLayoutId id="2147483788" r:id="rId11"/>
  </p:sldLayoutIdLst>
  <p:hf hdr="0" ftr="0" dt="0"/>
  <p:txStyles>
    <p:title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p:titleStyle>
    <p:body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slideLayout" Target="../slideLayouts/slideLayout2.xml"/><Relationship Id="rId1" Type="http://schemas.openxmlformats.org/officeDocument/2006/relationships/tags" Target="../tags/tag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3">
            <a:extLst>
              <a:ext uri="{FF2B5EF4-FFF2-40B4-BE49-F238E27FC236}">
                <a16:creationId xmlns:a16="http://schemas.microsoft.com/office/drawing/2014/main" id="{BFE92967-7B54-4FE5-B039-4042B6F9FE62}"/>
              </a:ext>
            </a:extLst>
          </p:cNvPr>
          <p:cNvSpPr>
            <a:spLocks noGrp="1" noChangeArrowheads="1"/>
          </p:cNvSpPr>
          <p:nvPr>
            <p:ph type="subTitle" idx="1"/>
          </p:nvPr>
        </p:nvSpPr>
        <p:spPr>
          <a:xfrm>
            <a:off x="1143000" y="4191000"/>
            <a:ext cx="6858000" cy="1752600"/>
          </a:xfrm>
        </p:spPr>
        <p:txBody>
          <a:bodyPr>
            <a:normAutofit lnSpcReduction="10000"/>
          </a:bodyPr>
          <a:lstStyle/>
          <a:p>
            <a:pPr eaLnBrk="1" hangingPunct="1"/>
            <a:r>
              <a:rPr lang="en-US" altLang="en-US" sz="2800" b="1" dirty="0">
                <a:latin typeface="Arial" panose="020B0604020202020204" pitchFamily="34" charset="0"/>
                <a:cs typeface="Arial" panose="020B0604020202020204" pitchFamily="34" charset="0"/>
              </a:rPr>
              <a:t>Sejong Lee</a:t>
            </a:r>
          </a:p>
          <a:p>
            <a:pPr eaLnBrk="1" hangingPunct="1"/>
            <a:r>
              <a:rPr lang="en-US" altLang="en-US" b="1" dirty="0">
                <a:latin typeface="Arial" panose="020B0604020202020204" pitchFamily="34" charset="0"/>
                <a:cs typeface="Arial" panose="020B0604020202020204" pitchFamily="34" charset="0"/>
              </a:rPr>
              <a:t>Executive Secretary</a:t>
            </a:r>
          </a:p>
          <a:p>
            <a:pPr eaLnBrk="1" hangingPunct="1"/>
            <a:endParaRPr lang="en-US" altLang="en-US" b="1" dirty="0">
              <a:latin typeface="Arial" panose="020B0604020202020204" pitchFamily="34" charset="0"/>
              <a:cs typeface="Arial" panose="020B0604020202020204" pitchFamily="34" charset="0"/>
            </a:endParaRPr>
          </a:p>
          <a:p>
            <a:pPr eaLnBrk="1" hangingPunct="1"/>
            <a:r>
              <a:rPr lang="en-US" altLang="en-US" b="1" dirty="0">
                <a:latin typeface="Arial" panose="020B0604020202020204" pitchFamily="34" charset="0"/>
                <a:cs typeface="Arial" panose="020B0604020202020204" pitchFamily="34" charset="0"/>
              </a:rPr>
              <a:t>7 September 2023</a:t>
            </a:r>
          </a:p>
        </p:txBody>
      </p:sp>
      <p:pic>
        <p:nvPicPr>
          <p:cNvPr id="2" name="Picture 1">
            <a:extLst>
              <a:ext uri="{FF2B5EF4-FFF2-40B4-BE49-F238E27FC236}">
                <a16:creationId xmlns:a16="http://schemas.microsoft.com/office/drawing/2014/main" id="{0B82A3BE-8C08-49AB-BD86-1AB57CBA8232}"/>
              </a:ext>
            </a:extLst>
          </p:cNvPr>
          <p:cNvPicPr>
            <a:picLocks noChangeAspect="1"/>
          </p:cNvPicPr>
          <p:nvPr/>
        </p:nvPicPr>
        <p:blipFill>
          <a:blip r:embed="rId2"/>
          <a:stretch>
            <a:fillRect/>
          </a:stretch>
        </p:blipFill>
        <p:spPr>
          <a:xfrm>
            <a:off x="1712" y="2286000"/>
            <a:ext cx="9144000" cy="1408606"/>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AutoShape 2">
            <a:extLst>
              <a:ext uri="{FF2B5EF4-FFF2-40B4-BE49-F238E27FC236}">
                <a16:creationId xmlns:a16="http://schemas.microsoft.com/office/drawing/2014/main" id="{4BBE9645-A551-4F89-9EEA-D5DDDFB3C996}"/>
              </a:ext>
            </a:extLst>
          </p:cNvPr>
          <p:cNvSpPr>
            <a:spLocks noGrp="1" noChangeArrowheads="1"/>
          </p:cNvSpPr>
          <p:nvPr>
            <p:ph type="title"/>
          </p:nvPr>
        </p:nvSpPr>
        <p:spPr>
          <a:xfrm>
            <a:off x="-23973" y="457200"/>
            <a:ext cx="9144000" cy="1143000"/>
          </a:xfrm>
        </p:spPr>
        <p:txBody>
          <a:bodyPr>
            <a:normAutofit/>
          </a:bodyPr>
          <a:lstStyle/>
          <a:p>
            <a:pPr algn="ctr" eaLnBrk="1" hangingPunct="1"/>
            <a:r>
              <a:rPr lang="en-US" altLang="en-US" sz="3600" dirty="0">
                <a:latin typeface="Arial Black" panose="020B0A04020102020204" pitchFamily="34" charset="0"/>
              </a:rPr>
              <a:t>Examples of performance audit</a:t>
            </a:r>
          </a:p>
        </p:txBody>
      </p:sp>
      <p:sp>
        <p:nvSpPr>
          <p:cNvPr id="17412" name="Rectangle 3">
            <a:extLst>
              <a:ext uri="{FF2B5EF4-FFF2-40B4-BE49-F238E27FC236}">
                <a16:creationId xmlns:a16="http://schemas.microsoft.com/office/drawing/2014/main" id="{5B4B32FE-A70D-443F-BD9D-C51EE7C958A3}"/>
              </a:ext>
            </a:extLst>
          </p:cNvPr>
          <p:cNvSpPr>
            <a:spLocks noGrp="1" noChangeArrowheads="1"/>
          </p:cNvSpPr>
          <p:nvPr>
            <p:ph idx="1"/>
          </p:nvPr>
        </p:nvSpPr>
        <p:spPr>
          <a:xfrm>
            <a:off x="1" y="1828800"/>
            <a:ext cx="9120026" cy="4876800"/>
          </a:xfrm>
        </p:spPr>
        <p:txBody>
          <a:bodyPr>
            <a:noAutofit/>
          </a:bodyPr>
          <a:lstStyle/>
          <a:p>
            <a:pPr>
              <a:lnSpc>
                <a:spcPct val="100000"/>
              </a:lnSpc>
              <a:buNone/>
            </a:pPr>
            <a:r>
              <a:rPr lang="en-US" altLang="en-US" sz="2600" b="1" u="sng" dirty="0">
                <a:latin typeface="Arial" panose="020B0604020202020204" pitchFamily="34" charset="0"/>
                <a:cs typeface="Arial" panose="020B0604020202020204" pitchFamily="34" charset="0"/>
              </a:rPr>
              <a:t>A/RES/66/246</a:t>
            </a:r>
          </a:p>
          <a:p>
            <a:pPr>
              <a:lnSpc>
                <a:spcPct val="100000"/>
              </a:lnSpc>
              <a:buNone/>
            </a:pPr>
            <a:r>
              <a:rPr lang="en-US" altLang="en-US" sz="2400" b="1" u="sng" dirty="0">
                <a:latin typeface="Arial" panose="020B0604020202020204" pitchFamily="34" charset="0"/>
                <a:cs typeface="Arial" panose="020B0604020202020204" pitchFamily="34" charset="0"/>
              </a:rPr>
              <a:t>Para. 93</a:t>
            </a:r>
            <a:r>
              <a:rPr lang="en-US" altLang="en-US" sz="2400" b="1" dirty="0">
                <a:latin typeface="Arial" panose="020B0604020202020204" pitchFamily="34" charset="0"/>
                <a:cs typeface="Arial" panose="020B0604020202020204" pitchFamily="34" charset="0"/>
              </a:rPr>
              <a:t> - </a:t>
            </a:r>
            <a:r>
              <a:rPr lang="en-US" sz="2400" dirty="0">
                <a:latin typeface="Arial" panose="020B0604020202020204" pitchFamily="34" charset="0"/>
                <a:cs typeface="Arial" panose="020B0604020202020204" pitchFamily="34" charset="0"/>
              </a:rPr>
              <a:t>requested the BOA to conduct a comprehensive audit of the implementation of the Umoja project and report annually.</a:t>
            </a:r>
          </a:p>
          <a:p>
            <a:pPr lvl="1">
              <a:lnSpc>
                <a:spcPct val="100000"/>
              </a:lnSpc>
              <a:buFont typeface="Wingdings" panose="05000000000000000000" pitchFamily="2" charset="2"/>
              <a:buChar char="§"/>
            </a:pPr>
            <a:r>
              <a:rPr lang="en-US" sz="2400" dirty="0">
                <a:solidFill>
                  <a:srgbClr val="00B0F0"/>
                </a:solidFill>
                <a:latin typeface="Arial" panose="020B0604020202020204" pitchFamily="34" charset="0"/>
                <a:cs typeface="Arial" panose="020B0604020202020204" pitchFamily="34" charset="0"/>
              </a:rPr>
              <a:t>The Board reported on the progress in the implementation of Umoja annually from 2012 to 2022.</a:t>
            </a:r>
          </a:p>
          <a:p>
            <a:pPr>
              <a:lnSpc>
                <a:spcPct val="100000"/>
              </a:lnSpc>
              <a:buNone/>
            </a:pPr>
            <a:r>
              <a:rPr lang="en-US" altLang="en-US" sz="2400" b="1" u="sng" dirty="0">
                <a:latin typeface="Arial" panose="020B0604020202020204" pitchFamily="34" charset="0"/>
                <a:cs typeface="Arial" panose="020B0604020202020204" pitchFamily="34" charset="0"/>
              </a:rPr>
              <a:t>Para. 107</a:t>
            </a:r>
            <a:r>
              <a:rPr lang="en-US" altLang="en-US" sz="2400" b="1" dirty="0">
                <a:latin typeface="Arial" panose="020B0604020202020204" pitchFamily="34" charset="0"/>
                <a:cs typeface="Arial" panose="020B0604020202020204" pitchFamily="34" charset="0"/>
              </a:rPr>
              <a:t> - </a:t>
            </a:r>
            <a:r>
              <a:rPr lang="en-US" sz="2400" dirty="0">
                <a:latin typeface="Arial" panose="020B0604020202020204" pitchFamily="34" charset="0"/>
                <a:cs typeface="Arial" panose="020B0604020202020204" pitchFamily="34" charset="0"/>
              </a:rPr>
              <a:t>requested the BOA to audit and evaluate the handling of information and communications technology affairs in the Secretariat.</a:t>
            </a:r>
          </a:p>
          <a:p>
            <a:pPr lvl="1">
              <a:lnSpc>
                <a:spcPct val="100000"/>
              </a:lnSpc>
              <a:buFont typeface="Wingdings" panose="05000000000000000000" pitchFamily="2" charset="2"/>
              <a:buChar char="§"/>
            </a:pPr>
            <a:r>
              <a:rPr lang="en-US" sz="2400" dirty="0">
                <a:solidFill>
                  <a:srgbClr val="00B0F0"/>
                </a:solidFill>
                <a:latin typeface="Arial" panose="020B0604020202020204" pitchFamily="34" charset="0"/>
                <a:cs typeface="Arial" panose="020B0604020202020204" pitchFamily="34" charset="0"/>
              </a:rPr>
              <a:t>The Board reported on ITC affairs in 2012 and 2015, and on the implementation of ICT strategy annually from 2017 to 2022.</a:t>
            </a:r>
          </a:p>
          <a:p>
            <a:pPr>
              <a:lnSpc>
                <a:spcPct val="100000"/>
              </a:lnSpc>
              <a:buNone/>
            </a:pPr>
            <a:endParaRPr lang="en-US" sz="2400" b="1" dirty="0">
              <a:latin typeface="Arial" panose="020B0604020202020204" pitchFamily="34" charset="0"/>
              <a:cs typeface="Arial" panose="020B0604020202020204" pitchFamily="34" charset="0"/>
            </a:endParaRPr>
          </a:p>
          <a:p>
            <a:pPr>
              <a:buNone/>
            </a:pPr>
            <a:endParaRPr lang="en-US"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001745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AutoShape 2">
            <a:extLst>
              <a:ext uri="{FF2B5EF4-FFF2-40B4-BE49-F238E27FC236}">
                <a16:creationId xmlns:a16="http://schemas.microsoft.com/office/drawing/2014/main" id="{4BBE9645-A551-4F89-9EEA-D5DDDFB3C996}"/>
              </a:ext>
            </a:extLst>
          </p:cNvPr>
          <p:cNvSpPr>
            <a:spLocks noGrp="1" noChangeArrowheads="1"/>
          </p:cNvSpPr>
          <p:nvPr>
            <p:ph type="title"/>
          </p:nvPr>
        </p:nvSpPr>
        <p:spPr>
          <a:xfrm>
            <a:off x="-23973" y="457200"/>
            <a:ext cx="9144000" cy="1143000"/>
          </a:xfrm>
        </p:spPr>
        <p:txBody>
          <a:bodyPr>
            <a:normAutofit/>
          </a:bodyPr>
          <a:lstStyle/>
          <a:p>
            <a:pPr algn="ctr" eaLnBrk="1" hangingPunct="1"/>
            <a:r>
              <a:rPr lang="en-US" altLang="en-US" sz="3600" dirty="0">
                <a:latin typeface="Arial Black" panose="020B0A04020102020204" pitchFamily="34" charset="0"/>
              </a:rPr>
              <a:t>Examples of performance audit</a:t>
            </a:r>
          </a:p>
        </p:txBody>
      </p:sp>
      <p:sp>
        <p:nvSpPr>
          <p:cNvPr id="17412" name="Rectangle 3">
            <a:extLst>
              <a:ext uri="{FF2B5EF4-FFF2-40B4-BE49-F238E27FC236}">
                <a16:creationId xmlns:a16="http://schemas.microsoft.com/office/drawing/2014/main" id="{5B4B32FE-A70D-443F-BD9D-C51EE7C958A3}"/>
              </a:ext>
            </a:extLst>
          </p:cNvPr>
          <p:cNvSpPr>
            <a:spLocks noGrp="1" noChangeArrowheads="1"/>
          </p:cNvSpPr>
          <p:nvPr>
            <p:ph idx="1"/>
          </p:nvPr>
        </p:nvSpPr>
        <p:spPr>
          <a:xfrm>
            <a:off x="1" y="1828800"/>
            <a:ext cx="9120026" cy="4876800"/>
          </a:xfrm>
        </p:spPr>
        <p:txBody>
          <a:bodyPr>
            <a:noAutofit/>
          </a:bodyPr>
          <a:lstStyle/>
          <a:p>
            <a:pPr>
              <a:lnSpc>
                <a:spcPct val="100000"/>
              </a:lnSpc>
              <a:buNone/>
            </a:pPr>
            <a:r>
              <a:rPr lang="en-US" altLang="en-US" sz="2600" b="1" u="sng" dirty="0">
                <a:latin typeface="Arial" panose="020B0604020202020204" pitchFamily="34" charset="0"/>
                <a:cs typeface="Arial" panose="020B0604020202020204" pitchFamily="34" charset="0"/>
              </a:rPr>
              <a:t>A/RES/68/247</a:t>
            </a:r>
          </a:p>
          <a:p>
            <a:pPr>
              <a:lnSpc>
                <a:spcPct val="100000"/>
              </a:lnSpc>
              <a:buNone/>
            </a:pPr>
            <a:r>
              <a:rPr lang="en-US" altLang="en-US" sz="2400" b="1" u="sng" dirty="0">
                <a:latin typeface="Arial" panose="020B0604020202020204" pitchFamily="34" charset="0"/>
                <a:cs typeface="Arial" panose="020B0604020202020204" pitchFamily="34" charset="0"/>
              </a:rPr>
              <a:t>Para. 11</a:t>
            </a:r>
            <a:r>
              <a:rPr lang="en-US" altLang="en-US" sz="2400" b="1" dirty="0">
                <a:latin typeface="Arial" panose="020B0604020202020204" pitchFamily="34" charset="0"/>
                <a:cs typeface="Arial" panose="020B0604020202020204" pitchFamily="34" charset="0"/>
              </a:rPr>
              <a:t> -  </a:t>
            </a:r>
            <a:r>
              <a:rPr lang="en-US" altLang="en-US" sz="2400" dirty="0">
                <a:latin typeface="Arial" panose="020B0604020202020204" pitchFamily="34" charset="0"/>
                <a:cs typeface="Arial" panose="020B0604020202020204" pitchFamily="34" charset="0"/>
              </a:rPr>
              <a:t>requested the BOA to initiate oversight activities on the strategic heritage plan and to report annually</a:t>
            </a:r>
            <a:r>
              <a:rPr lang="en-US" sz="2400" dirty="0">
                <a:latin typeface="Arial" panose="020B0604020202020204" pitchFamily="34" charset="0"/>
                <a:cs typeface="Arial" panose="020B0604020202020204" pitchFamily="34" charset="0"/>
              </a:rPr>
              <a:t>.</a:t>
            </a:r>
          </a:p>
          <a:p>
            <a:pPr lvl="1">
              <a:lnSpc>
                <a:spcPct val="100000"/>
              </a:lnSpc>
              <a:buFont typeface="Wingdings" panose="05000000000000000000" pitchFamily="2" charset="2"/>
              <a:buChar char="§"/>
            </a:pPr>
            <a:r>
              <a:rPr lang="en-US" sz="2400" dirty="0">
                <a:solidFill>
                  <a:srgbClr val="00B0F0"/>
                </a:solidFill>
                <a:latin typeface="Arial" panose="020B0604020202020204" pitchFamily="34" charset="0"/>
                <a:cs typeface="Arial" panose="020B0604020202020204" pitchFamily="34" charset="0"/>
              </a:rPr>
              <a:t>The Board reported on the progress of </a:t>
            </a:r>
            <a:r>
              <a:rPr lang="en-US" sz="2400">
                <a:solidFill>
                  <a:srgbClr val="00B0F0"/>
                </a:solidFill>
                <a:latin typeface="Arial" panose="020B0604020202020204" pitchFamily="34" charset="0"/>
                <a:cs typeface="Arial" panose="020B0604020202020204" pitchFamily="34" charset="0"/>
              </a:rPr>
              <a:t>SHP in 2015, 2018, 2020, and 2022</a:t>
            </a:r>
            <a:r>
              <a:rPr lang="en-US" sz="2400" dirty="0">
                <a:solidFill>
                  <a:srgbClr val="00B0F0"/>
                </a:solidFill>
                <a:latin typeface="Arial" panose="020B0604020202020204" pitchFamily="34" charset="0"/>
                <a:cs typeface="Arial" panose="020B0604020202020204" pitchFamily="34" charset="0"/>
              </a:rPr>
              <a:t>.</a:t>
            </a:r>
          </a:p>
          <a:p>
            <a:pPr>
              <a:lnSpc>
                <a:spcPct val="100000"/>
              </a:lnSpc>
              <a:buNone/>
            </a:pPr>
            <a:endParaRPr lang="en-US" sz="2400" b="1" dirty="0">
              <a:latin typeface="Arial" panose="020B0604020202020204" pitchFamily="34" charset="0"/>
              <a:cs typeface="Arial" panose="020B0604020202020204" pitchFamily="34" charset="0"/>
            </a:endParaRPr>
          </a:p>
          <a:p>
            <a:pPr>
              <a:buNone/>
            </a:pPr>
            <a:endParaRPr lang="en-US"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251250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AutoShape 2">
            <a:extLst>
              <a:ext uri="{FF2B5EF4-FFF2-40B4-BE49-F238E27FC236}">
                <a16:creationId xmlns:a16="http://schemas.microsoft.com/office/drawing/2014/main" id="{AE53B8CF-8463-4A30-887B-A9FA8F099238}"/>
              </a:ext>
            </a:extLst>
          </p:cNvPr>
          <p:cNvSpPr>
            <a:spLocks noGrp="1" noChangeArrowheads="1"/>
          </p:cNvSpPr>
          <p:nvPr>
            <p:ph type="title"/>
          </p:nvPr>
        </p:nvSpPr>
        <p:spPr>
          <a:xfrm>
            <a:off x="-3426" y="609600"/>
            <a:ext cx="9147425" cy="762000"/>
          </a:xfrm>
        </p:spPr>
        <p:txBody>
          <a:bodyPr>
            <a:normAutofit/>
          </a:bodyPr>
          <a:lstStyle/>
          <a:p>
            <a:pPr algn="ctr" eaLnBrk="1" hangingPunct="1"/>
            <a:r>
              <a:rPr lang="en-US" altLang="en-US" dirty="0">
                <a:latin typeface="Arial Black" panose="020B0A04020102020204" pitchFamily="34" charset="0"/>
              </a:rPr>
              <a:t>Allocation of entities</a:t>
            </a:r>
          </a:p>
        </p:txBody>
      </p:sp>
      <p:sp>
        <p:nvSpPr>
          <p:cNvPr id="11268" name="Rectangle 3">
            <a:extLst>
              <a:ext uri="{FF2B5EF4-FFF2-40B4-BE49-F238E27FC236}">
                <a16:creationId xmlns:a16="http://schemas.microsoft.com/office/drawing/2014/main" id="{5D5A3F38-716C-4630-984E-B95D145A6B9D}"/>
              </a:ext>
            </a:extLst>
          </p:cNvPr>
          <p:cNvSpPr>
            <a:spLocks noGrp="1" noChangeArrowheads="1"/>
          </p:cNvSpPr>
          <p:nvPr>
            <p:ph idx="1"/>
          </p:nvPr>
        </p:nvSpPr>
        <p:spPr>
          <a:xfrm>
            <a:off x="169163" y="2054055"/>
            <a:ext cx="8593838" cy="4368800"/>
          </a:xfrm>
        </p:spPr>
        <p:txBody>
          <a:bodyPr>
            <a:normAutofit fontScale="85000" lnSpcReduction="20000"/>
          </a:bodyPr>
          <a:lstStyle/>
          <a:p>
            <a:pPr eaLnBrk="1" hangingPunct="1">
              <a:lnSpc>
                <a:spcPct val="120000"/>
              </a:lnSpc>
              <a:buFont typeface="Wingdings" panose="05000000000000000000" pitchFamily="2" charset="2"/>
              <a:buChar char="q"/>
            </a:pPr>
            <a:r>
              <a:rPr lang="en-US" altLang="en-US" sz="3300" dirty="0">
                <a:latin typeface="Arial" panose="020B0604020202020204" pitchFamily="34" charset="0"/>
                <a:cs typeface="Arial" panose="020B0604020202020204" pitchFamily="34" charset="0"/>
              </a:rPr>
              <a:t>  The BOA allocates and rotates the audit work among its members with the concurrence of the ACABQ</a:t>
            </a:r>
          </a:p>
          <a:p>
            <a:pPr marL="0" indent="0" eaLnBrk="1" hangingPunct="1">
              <a:lnSpc>
                <a:spcPct val="120000"/>
              </a:lnSpc>
              <a:buNone/>
            </a:pPr>
            <a:endParaRPr lang="en-US" altLang="en-US" sz="3300" b="1" dirty="0">
              <a:latin typeface="Arial" panose="020B0604020202020204" pitchFamily="34" charset="0"/>
              <a:cs typeface="Arial" panose="020B0604020202020204" pitchFamily="34" charset="0"/>
            </a:endParaRPr>
          </a:p>
          <a:p>
            <a:pPr eaLnBrk="1" hangingPunct="1">
              <a:lnSpc>
                <a:spcPct val="120000"/>
              </a:lnSpc>
              <a:buFont typeface="Wingdings" panose="05000000000000000000" pitchFamily="2" charset="2"/>
              <a:buChar char="q"/>
            </a:pPr>
            <a:r>
              <a:rPr lang="en-US" altLang="en-US" sz="3300" b="1" dirty="0">
                <a:latin typeface="Arial" panose="020B0604020202020204" pitchFamily="34" charset="0"/>
                <a:cs typeface="Arial" panose="020B0604020202020204" pitchFamily="34" charset="0"/>
              </a:rPr>
              <a:t>  </a:t>
            </a:r>
            <a:r>
              <a:rPr lang="en-US" altLang="en-US" sz="3300" dirty="0">
                <a:latin typeface="Arial" panose="020B0604020202020204" pitchFamily="34" charset="0"/>
                <a:cs typeface="Arial" panose="020B0604020202020204" pitchFamily="34" charset="0"/>
              </a:rPr>
              <a:t>Factors in the allocation of assignments</a:t>
            </a:r>
          </a:p>
          <a:p>
            <a:pPr marL="0" indent="0" eaLnBrk="1" hangingPunct="1">
              <a:lnSpc>
                <a:spcPct val="80000"/>
              </a:lnSpc>
              <a:buNone/>
            </a:pPr>
            <a:endParaRPr lang="en-US" altLang="en-US" sz="1200" b="1" dirty="0">
              <a:latin typeface="Arial" panose="020B0604020202020204" pitchFamily="34" charset="0"/>
              <a:cs typeface="Arial" panose="020B0604020202020204" pitchFamily="34" charset="0"/>
            </a:endParaRPr>
          </a:p>
          <a:p>
            <a:pPr lvl="1">
              <a:lnSpc>
                <a:spcPct val="110000"/>
              </a:lnSpc>
              <a:spcBef>
                <a:spcPts val="0"/>
              </a:spcBef>
              <a:spcAft>
                <a:spcPts val="0"/>
              </a:spcAft>
              <a:buFont typeface="Wingdings" panose="05000000000000000000" pitchFamily="2" charset="2"/>
              <a:buChar char="§"/>
            </a:pPr>
            <a:r>
              <a:rPr lang="en-US" altLang="en-US" sz="3100" dirty="0">
                <a:latin typeface="Arial" panose="020B0604020202020204" pitchFamily="34" charset="0"/>
                <a:cs typeface="Arial" panose="020B0604020202020204" pitchFamily="34" charset="0"/>
              </a:rPr>
              <a:t> An equitable distribution of audit reports</a:t>
            </a:r>
          </a:p>
          <a:p>
            <a:pPr lvl="1">
              <a:lnSpc>
                <a:spcPct val="110000"/>
              </a:lnSpc>
              <a:spcBef>
                <a:spcPts val="0"/>
              </a:spcBef>
              <a:spcAft>
                <a:spcPts val="0"/>
              </a:spcAft>
              <a:buFont typeface="Wingdings" panose="05000000000000000000" pitchFamily="2" charset="2"/>
              <a:buChar char="§"/>
            </a:pPr>
            <a:endParaRPr lang="en-US" altLang="en-US" sz="1300" dirty="0">
              <a:latin typeface="Arial" panose="020B0604020202020204" pitchFamily="34" charset="0"/>
              <a:cs typeface="Arial" panose="020B0604020202020204" pitchFamily="34" charset="0"/>
            </a:endParaRPr>
          </a:p>
          <a:p>
            <a:pPr lvl="1">
              <a:lnSpc>
                <a:spcPct val="110000"/>
              </a:lnSpc>
              <a:spcBef>
                <a:spcPts val="0"/>
              </a:spcBef>
              <a:spcAft>
                <a:spcPts val="0"/>
              </a:spcAft>
              <a:buFont typeface="Wingdings" panose="05000000000000000000" pitchFamily="2" charset="2"/>
              <a:buChar char="§"/>
            </a:pPr>
            <a:r>
              <a:rPr lang="en-US" altLang="en-US" sz="3100" dirty="0">
                <a:latin typeface="Arial" panose="020B0604020202020204" pitchFamily="34" charset="0"/>
                <a:cs typeface="Arial" panose="020B0604020202020204" pitchFamily="34" charset="0"/>
              </a:rPr>
              <a:t> Assignment of related audits to a single member</a:t>
            </a:r>
          </a:p>
          <a:p>
            <a:pPr lvl="1">
              <a:lnSpc>
                <a:spcPct val="110000"/>
              </a:lnSpc>
              <a:spcBef>
                <a:spcPts val="0"/>
              </a:spcBef>
              <a:spcAft>
                <a:spcPts val="0"/>
              </a:spcAft>
              <a:buFont typeface="Wingdings" panose="05000000000000000000" pitchFamily="2" charset="2"/>
              <a:buChar char="§"/>
            </a:pPr>
            <a:endParaRPr lang="en-US" altLang="en-US" sz="1400" dirty="0">
              <a:latin typeface="Arial" panose="020B0604020202020204" pitchFamily="34" charset="0"/>
              <a:cs typeface="Arial" panose="020B0604020202020204" pitchFamily="34" charset="0"/>
            </a:endParaRPr>
          </a:p>
          <a:p>
            <a:pPr lvl="1">
              <a:lnSpc>
                <a:spcPct val="110000"/>
              </a:lnSpc>
              <a:spcBef>
                <a:spcPts val="0"/>
              </a:spcBef>
              <a:spcAft>
                <a:spcPts val="0"/>
              </a:spcAft>
              <a:buFont typeface="Wingdings" panose="05000000000000000000" pitchFamily="2" charset="2"/>
              <a:buChar char="§"/>
            </a:pPr>
            <a:r>
              <a:rPr lang="en-US" altLang="en-US" sz="3100" dirty="0">
                <a:latin typeface="Arial" panose="020B0604020202020204" pitchFamily="34" charset="0"/>
                <a:cs typeface="Arial" panose="020B0604020202020204" pitchFamily="34" charset="0"/>
              </a:rPr>
              <a:t> Geographical and logistical factors</a:t>
            </a:r>
          </a:p>
          <a:p>
            <a:pPr lvl="1">
              <a:lnSpc>
                <a:spcPct val="110000"/>
              </a:lnSpc>
              <a:spcBef>
                <a:spcPts val="0"/>
              </a:spcBef>
              <a:spcAft>
                <a:spcPts val="0"/>
              </a:spcAft>
              <a:buFont typeface="Wingdings" panose="05000000000000000000" pitchFamily="2" charset="2"/>
              <a:buChar char="§"/>
            </a:pPr>
            <a:endParaRPr lang="en-US" altLang="en-US" sz="1400" dirty="0">
              <a:latin typeface="Arial" panose="020B0604020202020204" pitchFamily="34" charset="0"/>
              <a:cs typeface="Arial" panose="020B0604020202020204" pitchFamily="34" charset="0"/>
            </a:endParaRPr>
          </a:p>
          <a:p>
            <a:pPr eaLnBrk="1" hangingPunct="1">
              <a:lnSpc>
                <a:spcPct val="80000"/>
              </a:lnSpc>
            </a:pPr>
            <a:endParaRPr lang="en-US" altLang="en-US" sz="1850" dirty="0">
              <a:latin typeface="Arial" panose="020B0604020202020204" pitchFamily="34" charset="0"/>
              <a:cs typeface="Arial" panose="020B0604020202020204"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AutoShape 2">
            <a:extLst>
              <a:ext uri="{FF2B5EF4-FFF2-40B4-BE49-F238E27FC236}">
                <a16:creationId xmlns:a16="http://schemas.microsoft.com/office/drawing/2014/main" id="{AE53B8CF-8463-4A30-887B-A9FA8F099238}"/>
              </a:ext>
            </a:extLst>
          </p:cNvPr>
          <p:cNvSpPr>
            <a:spLocks noGrp="1" noChangeArrowheads="1"/>
          </p:cNvSpPr>
          <p:nvPr>
            <p:ph type="title"/>
          </p:nvPr>
        </p:nvSpPr>
        <p:spPr>
          <a:xfrm>
            <a:off x="-3426" y="609600"/>
            <a:ext cx="9147425" cy="762000"/>
          </a:xfrm>
        </p:spPr>
        <p:txBody>
          <a:bodyPr>
            <a:normAutofit fontScale="90000"/>
          </a:bodyPr>
          <a:lstStyle/>
          <a:p>
            <a:pPr algn="ctr" eaLnBrk="1" hangingPunct="1"/>
            <a:r>
              <a:rPr lang="en-US" altLang="en-US" dirty="0">
                <a:latin typeface="Arial Black" panose="020B0A04020102020204" pitchFamily="34" charset="0"/>
              </a:rPr>
              <a:t>Current portfolio</a:t>
            </a:r>
            <a:br>
              <a:rPr lang="en-US" altLang="en-US" dirty="0">
                <a:latin typeface="Arial Black" panose="020B0A04020102020204" pitchFamily="34" charset="0"/>
              </a:rPr>
            </a:br>
            <a:r>
              <a:rPr lang="en-US" altLang="en-US" dirty="0">
                <a:latin typeface="Arial Black" panose="020B0A04020102020204" pitchFamily="34" charset="0"/>
              </a:rPr>
              <a:t>vol. </a:t>
            </a:r>
            <a:r>
              <a:rPr lang="en-US" altLang="en-US" dirty="0" err="1">
                <a:latin typeface="Arial Black" panose="020B0A04020102020204" pitchFamily="34" charset="0"/>
              </a:rPr>
              <a:t>i</a:t>
            </a:r>
            <a:endParaRPr lang="en-US" altLang="en-US" dirty="0">
              <a:latin typeface="Arial Black" panose="020B0A04020102020204" pitchFamily="34" charset="0"/>
            </a:endParaRPr>
          </a:p>
        </p:txBody>
      </p:sp>
      <p:sp>
        <p:nvSpPr>
          <p:cNvPr id="4" name="TextBox 3">
            <a:extLst>
              <a:ext uri="{FF2B5EF4-FFF2-40B4-BE49-F238E27FC236}">
                <a16:creationId xmlns:a16="http://schemas.microsoft.com/office/drawing/2014/main" id="{BFC2EA5F-4769-4E90-E628-5A25ECC98A73}"/>
              </a:ext>
            </a:extLst>
          </p:cNvPr>
          <p:cNvSpPr txBox="1"/>
          <p:nvPr/>
        </p:nvSpPr>
        <p:spPr>
          <a:xfrm>
            <a:off x="381000" y="1981200"/>
            <a:ext cx="3048000" cy="3539430"/>
          </a:xfrm>
          <a:prstGeom prst="rect">
            <a:avLst/>
          </a:prstGeom>
          <a:noFill/>
          <a:ln w="22225">
            <a:solidFill>
              <a:srgbClr val="FF0000"/>
            </a:solidFill>
          </a:ln>
        </p:spPr>
        <p:txBody>
          <a:bodyPr wrap="square" rtlCol="0">
            <a:spAutoFit/>
          </a:bodyPr>
          <a:lstStyle/>
          <a:p>
            <a:pPr algn="ctr"/>
            <a:r>
              <a:rPr lang="en-US" sz="2000" b="1" dirty="0"/>
              <a:t>CHINA</a:t>
            </a:r>
          </a:p>
          <a:p>
            <a:pPr algn="ctr"/>
            <a:r>
              <a:rPr lang="en-US" sz="2000" b="1" dirty="0"/>
              <a:t>(Lead auditor)</a:t>
            </a:r>
          </a:p>
          <a:p>
            <a:endParaRPr lang="en-US" sz="2000" dirty="0"/>
          </a:p>
          <a:p>
            <a:pPr marL="285750" indent="-285750">
              <a:buFont typeface="Arial" panose="020B0604020202020204" pitchFamily="34" charset="0"/>
              <a:buChar char="•"/>
            </a:pPr>
            <a:r>
              <a:rPr lang="en-US" sz="2000" u="none" strike="noStrike" dirty="0">
                <a:effectLst/>
                <a:latin typeface="Calibri" panose="020F0502020204030204" pitchFamily="34" charset="0"/>
                <a:cs typeface="Calibri" panose="020F0502020204030204" pitchFamily="34" charset="0"/>
              </a:rPr>
              <a:t>UNHQ (PD by France)</a:t>
            </a:r>
          </a:p>
          <a:p>
            <a:pPr marL="285750" indent="-285750">
              <a:buFont typeface="Arial" panose="020B0604020202020204" pitchFamily="34" charset="0"/>
              <a:buChar char="•"/>
            </a:pPr>
            <a:r>
              <a:rPr lang="en-US" sz="2000" dirty="0">
                <a:latin typeface="Calibri" panose="020F0502020204030204" pitchFamily="34" charset="0"/>
                <a:cs typeface="Calibri" panose="020F0502020204030204" pitchFamily="34" charset="0"/>
              </a:rPr>
              <a:t>UNON</a:t>
            </a:r>
            <a:endParaRPr lang="en-US" sz="2000" b="0" i="0" u="none" strike="noStrike" dirty="0">
              <a:solidFill>
                <a:srgbClr val="000000"/>
              </a:solidFill>
              <a:effectLst/>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2000" u="none" strike="noStrike" dirty="0">
                <a:effectLst/>
              </a:rPr>
              <a:t>Economic </a:t>
            </a:r>
            <a:r>
              <a:rPr lang="en-US" sz="2000" dirty="0"/>
              <a:t>Commissions</a:t>
            </a:r>
          </a:p>
          <a:p>
            <a:pPr marL="285750" indent="-285750">
              <a:buFont typeface="Arial" panose="020B0604020202020204" pitchFamily="34" charset="0"/>
              <a:buChar char="•"/>
            </a:pPr>
            <a:r>
              <a:rPr lang="en-US" sz="2000" u="none" strike="noStrike" dirty="0">
                <a:effectLst/>
              </a:rPr>
              <a:t>SPMs</a:t>
            </a:r>
          </a:p>
          <a:p>
            <a:pPr marL="285750" indent="-285750">
              <a:buFont typeface="Arial" panose="020B0604020202020204" pitchFamily="34" charset="0"/>
              <a:buChar char="•"/>
            </a:pPr>
            <a:r>
              <a:rPr lang="en-US" sz="2000" u="none" strike="noStrike" dirty="0">
                <a:effectLst/>
                <a:latin typeface="Calibri" panose="020F0502020204030204" pitchFamily="34" charset="0"/>
                <a:cs typeface="Calibri" panose="020F0502020204030204" pitchFamily="34" charset="0"/>
              </a:rPr>
              <a:t>DCO</a:t>
            </a:r>
            <a:endParaRPr lang="en-US" sz="2000" b="0" i="0" u="none" strike="noStrike" dirty="0">
              <a:solidFill>
                <a:srgbClr val="000000"/>
              </a:solidFill>
              <a:effectLst/>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2000" u="none" strike="noStrike" dirty="0">
                <a:effectLst/>
                <a:latin typeface="Calibri" panose="020F0502020204030204" pitchFamily="34" charset="0"/>
                <a:cs typeface="Calibri" panose="020F0502020204030204" pitchFamily="34" charset="0"/>
              </a:rPr>
              <a:t>ICJ</a:t>
            </a:r>
            <a:endParaRPr lang="en-US" sz="2000" b="0" i="0" u="none" strike="noStrike" dirty="0">
              <a:solidFill>
                <a:srgbClr val="000000"/>
              </a:solidFill>
              <a:effectLst/>
              <a:latin typeface="Times New Roman" panose="02020603050405020304" pitchFamily="18" charset="0"/>
            </a:endParaRPr>
          </a:p>
          <a:p>
            <a:pPr marL="285750" indent="-285750">
              <a:buFont typeface="Arial" panose="020B0604020202020204" pitchFamily="34" charset="0"/>
              <a:buChar char="•"/>
            </a:pPr>
            <a:r>
              <a:rPr lang="en-US" sz="2000" u="none" strike="noStrike" dirty="0">
                <a:effectLst/>
              </a:rPr>
              <a:t>UNSSC</a:t>
            </a:r>
          </a:p>
          <a:p>
            <a:pPr marL="285750" indent="-285750">
              <a:buFont typeface="Arial" panose="020B0604020202020204" pitchFamily="34" charset="0"/>
              <a:buChar char="•"/>
            </a:pPr>
            <a:endParaRPr lang="en-US" sz="2400" b="0" i="0" u="none" strike="noStrike" dirty="0">
              <a:solidFill>
                <a:srgbClr val="000000"/>
              </a:solidFill>
              <a:effectLst/>
              <a:latin typeface="Times New Roman" panose="02020603050405020304" pitchFamily="18" charset="0"/>
            </a:endParaRPr>
          </a:p>
        </p:txBody>
      </p:sp>
      <p:sp>
        <p:nvSpPr>
          <p:cNvPr id="5" name="TextBox 4">
            <a:extLst>
              <a:ext uri="{FF2B5EF4-FFF2-40B4-BE49-F238E27FC236}">
                <a16:creationId xmlns:a16="http://schemas.microsoft.com/office/drawing/2014/main" id="{A52D1ACF-959E-D5A1-B63C-3059D240A53E}"/>
              </a:ext>
            </a:extLst>
          </p:cNvPr>
          <p:cNvSpPr txBox="1"/>
          <p:nvPr/>
        </p:nvSpPr>
        <p:spPr>
          <a:xfrm>
            <a:off x="3657600" y="2014728"/>
            <a:ext cx="2667000" cy="3477875"/>
          </a:xfrm>
          <a:prstGeom prst="rect">
            <a:avLst/>
          </a:prstGeom>
          <a:noFill/>
          <a:ln w="22225">
            <a:solidFill>
              <a:srgbClr val="00B0F0"/>
            </a:solidFill>
          </a:ln>
        </p:spPr>
        <p:txBody>
          <a:bodyPr wrap="square" rtlCol="0">
            <a:spAutoFit/>
          </a:bodyPr>
          <a:lstStyle/>
          <a:p>
            <a:pPr algn="ctr"/>
            <a:r>
              <a:rPr lang="en-US" sz="2000" b="1" dirty="0">
                <a:latin typeface="Calibri" panose="020F0502020204030204" pitchFamily="34" charset="0"/>
                <a:cs typeface="Calibri" panose="020F0502020204030204" pitchFamily="34" charset="0"/>
              </a:rPr>
              <a:t>FRANCE</a:t>
            </a:r>
          </a:p>
          <a:p>
            <a:pPr algn="ctr"/>
            <a:endParaRPr lang="en-US" sz="2000" dirty="0">
              <a:latin typeface="Calibri" panose="020F0502020204030204" pitchFamily="34" charset="0"/>
              <a:cs typeface="Calibri" panose="020F0502020204030204" pitchFamily="34" charset="0"/>
            </a:endParaRPr>
          </a:p>
          <a:p>
            <a:pPr algn="ctr"/>
            <a:endParaRPr lang="en-US" sz="20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2000" u="none" strike="noStrike" dirty="0">
                <a:effectLst/>
                <a:latin typeface="Calibri" panose="020F0502020204030204" pitchFamily="34" charset="0"/>
                <a:cs typeface="Calibri" panose="020F0502020204030204" pitchFamily="34" charset="0"/>
              </a:rPr>
              <a:t>PD </a:t>
            </a:r>
            <a:endParaRPr lang="en-US" sz="2000" b="0" i="0" u="none" strike="noStrike" dirty="0">
              <a:solidFill>
                <a:srgbClr val="000000"/>
              </a:solidFill>
              <a:effectLst/>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2000" u="none" strike="noStrike" dirty="0">
                <a:effectLst/>
                <a:latin typeface="Calibri" panose="020F0502020204030204" pitchFamily="34" charset="0"/>
                <a:cs typeface="Calibri" panose="020F0502020204030204" pitchFamily="34" charset="0"/>
              </a:rPr>
              <a:t>UNOG</a:t>
            </a:r>
            <a:endParaRPr lang="en-US" sz="2000" b="0" i="0" u="none" strike="noStrike" dirty="0">
              <a:solidFill>
                <a:srgbClr val="000000"/>
              </a:solidFill>
              <a:effectLst/>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2000" u="none" strike="noStrike" dirty="0">
                <a:effectLst/>
                <a:latin typeface="Calibri" panose="020F0502020204030204" pitchFamily="34" charset="0"/>
                <a:cs typeface="Calibri" panose="020F0502020204030204" pitchFamily="34" charset="0"/>
              </a:rPr>
              <a:t>SHP</a:t>
            </a:r>
          </a:p>
          <a:p>
            <a:pPr marL="285750" indent="-285750">
              <a:buFont typeface="Arial" panose="020B0604020202020204" pitchFamily="34" charset="0"/>
              <a:buChar char="•"/>
            </a:pPr>
            <a:r>
              <a:rPr lang="en-US" sz="2000" u="none" strike="noStrike" dirty="0">
                <a:effectLst/>
                <a:latin typeface="Calibri" panose="020F0502020204030204" pitchFamily="34" charset="0"/>
                <a:cs typeface="Calibri" panose="020F0502020204030204" pitchFamily="34" charset="0"/>
              </a:rPr>
              <a:t>OHCHR</a:t>
            </a:r>
          </a:p>
          <a:p>
            <a:pPr marL="285750" indent="-285750">
              <a:buFont typeface="Arial" panose="020B0604020202020204" pitchFamily="34" charset="0"/>
              <a:buChar char="•"/>
            </a:pPr>
            <a:endParaRPr lang="en-US" sz="2000" b="0" i="0" dirty="0">
              <a:solidFill>
                <a:srgbClr val="000000"/>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en-US" sz="2000" b="0" i="0" u="none" strike="noStrike" dirty="0">
              <a:solidFill>
                <a:srgbClr val="000000"/>
              </a:solidFill>
              <a:effectLst/>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en-US" sz="2000" b="0" i="0" u="none" strike="noStrike" dirty="0">
              <a:solidFill>
                <a:srgbClr val="000000"/>
              </a:solidFill>
              <a:effectLst/>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en-US" sz="2000" b="0" i="0" u="none" strike="noStrike" dirty="0">
              <a:solidFill>
                <a:srgbClr val="000000"/>
              </a:solidFill>
              <a:effectLst/>
              <a:latin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263C0281-FF76-F5EB-7F63-701FE5A7BB54}"/>
              </a:ext>
            </a:extLst>
          </p:cNvPr>
          <p:cNvSpPr txBox="1"/>
          <p:nvPr/>
        </p:nvSpPr>
        <p:spPr>
          <a:xfrm>
            <a:off x="6553200" y="2014728"/>
            <a:ext cx="2421637" cy="3477875"/>
          </a:xfrm>
          <a:prstGeom prst="rect">
            <a:avLst/>
          </a:prstGeom>
          <a:noFill/>
          <a:ln w="22225">
            <a:solidFill>
              <a:srgbClr val="92D050"/>
            </a:solidFill>
          </a:ln>
        </p:spPr>
        <p:txBody>
          <a:bodyPr wrap="square" rtlCol="0">
            <a:spAutoFit/>
          </a:bodyPr>
          <a:lstStyle/>
          <a:p>
            <a:pPr algn="ctr"/>
            <a:r>
              <a:rPr lang="en-US" sz="2000" b="1" dirty="0">
                <a:latin typeface="Calibri" panose="020F0502020204030204" pitchFamily="34" charset="0"/>
                <a:cs typeface="Calibri" panose="020F0502020204030204" pitchFamily="34" charset="0"/>
              </a:rPr>
              <a:t>CHILE</a:t>
            </a:r>
          </a:p>
          <a:p>
            <a:pPr algn="ctr"/>
            <a:endParaRPr lang="en-US" sz="2000" dirty="0">
              <a:latin typeface="Calibri" panose="020F0502020204030204" pitchFamily="34" charset="0"/>
              <a:cs typeface="Calibri" panose="020F0502020204030204" pitchFamily="34" charset="0"/>
            </a:endParaRPr>
          </a:p>
          <a:p>
            <a:pPr algn="ctr"/>
            <a:endParaRPr lang="en-US" sz="20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2000" u="none" strike="noStrike" dirty="0">
                <a:effectLst/>
                <a:latin typeface="Calibri" panose="020F0502020204030204" pitchFamily="34" charset="0"/>
                <a:cs typeface="Calibri" panose="020F0502020204030204" pitchFamily="34" charset="0"/>
              </a:rPr>
              <a:t>UNOV</a:t>
            </a:r>
            <a:endParaRPr lang="en-US" sz="2000" b="0" i="0" u="none" strike="noStrike" dirty="0">
              <a:solidFill>
                <a:srgbClr val="000000"/>
              </a:solidFill>
              <a:effectLst/>
              <a:latin typeface="Calibri" panose="020F0502020204030204" pitchFamily="34" charset="0"/>
              <a:cs typeface="Calibri" panose="020F0502020204030204" pitchFamily="34" charset="0"/>
            </a:endParaRPr>
          </a:p>
          <a:p>
            <a:endParaRPr lang="en-US" sz="2000" dirty="0"/>
          </a:p>
          <a:p>
            <a:endParaRPr lang="en-US" sz="2000" dirty="0"/>
          </a:p>
          <a:p>
            <a:endParaRPr lang="en-US" sz="2000" dirty="0"/>
          </a:p>
          <a:p>
            <a:endParaRPr lang="en-US" sz="2000" dirty="0"/>
          </a:p>
          <a:p>
            <a:endParaRPr lang="en-US" sz="2000" dirty="0"/>
          </a:p>
          <a:p>
            <a:endParaRPr lang="en-US" sz="2000" dirty="0"/>
          </a:p>
          <a:p>
            <a:endParaRPr lang="en-US" sz="500" dirty="0"/>
          </a:p>
          <a:p>
            <a:endParaRPr lang="en-US" sz="500" dirty="0"/>
          </a:p>
          <a:p>
            <a:endParaRPr lang="en-US" sz="500" dirty="0"/>
          </a:p>
          <a:p>
            <a:endParaRPr lang="en-US" sz="500" dirty="0"/>
          </a:p>
        </p:txBody>
      </p:sp>
    </p:spTree>
    <p:extLst>
      <p:ext uri="{BB962C8B-B14F-4D97-AF65-F5344CB8AC3E}">
        <p14:creationId xmlns:p14="http://schemas.microsoft.com/office/powerpoint/2010/main" val="22301990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AutoShape 2">
            <a:extLst>
              <a:ext uri="{FF2B5EF4-FFF2-40B4-BE49-F238E27FC236}">
                <a16:creationId xmlns:a16="http://schemas.microsoft.com/office/drawing/2014/main" id="{AE53B8CF-8463-4A30-887B-A9FA8F099238}"/>
              </a:ext>
            </a:extLst>
          </p:cNvPr>
          <p:cNvSpPr>
            <a:spLocks noGrp="1" noChangeArrowheads="1"/>
          </p:cNvSpPr>
          <p:nvPr>
            <p:ph type="title"/>
          </p:nvPr>
        </p:nvSpPr>
        <p:spPr>
          <a:xfrm>
            <a:off x="-3426" y="609600"/>
            <a:ext cx="9147425" cy="762000"/>
          </a:xfrm>
        </p:spPr>
        <p:txBody>
          <a:bodyPr>
            <a:normAutofit fontScale="90000"/>
          </a:bodyPr>
          <a:lstStyle/>
          <a:p>
            <a:pPr algn="ctr" eaLnBrk="1" hangingPunct="1"/>
            <a:r>
              <a:rPr lang="en-US" altLang="en-US" dirty="0">
                <a:latin typeface="Arial Black" panose="020B0A04020102020204" pitchFamily="34" charset="0"/>
              </a:rPr>
              <a:t>Current portfolio</a:t>
            </a:r>
            <a:br>
              <a:rPr lang="en-US" altLang="en-US" dirty="0">
                <a:latin typeface="Arial Black" panose="020B0A04020102020204" pitchFamily="34" charset="0"/>
              </a:rPr>
            </a:br>
            <a:r>
              <a:rPr lang="en-US" altLang="en-US" dirty="0">
                <a:latin typeface="Arial Black" panose="020B0A04020102020204" pitchFamily="34" charset="0"/>
              </a:rPr>
              <a:t>vol. </a:t>
            </a:r>
            <a:r>
              <a:rPr lang="en-US" altLang="en-US" dirty="0" err="1">
                <a:latin typeface="Arial Black" panose="020B0A04020102020204" pitchFamily="34" charset="0"/>
              </a:rPr>
              <a:t>iI</a:t>
            </a:r>
            <a:endParaRPr lang="en-US" altLang="en-US" dirty="0">
              <a:latin typeface="Arial Black" panose="020B0A04020102020204" pitchFamily="34" charset="0"/>
            </a:endParaRPr>
          </a:p>
        </p:txBody>
      </p:sp>
      <p:sp>
        <p:nvSpPr>
          <p:cNvPr id="4" name="TextBox 3">
            <a:extLst>
              <a:ext uri="{FF2B5EF4-FFF2-40B4-BE49-F238E27FC236}">
                <a16:creationId xmlns:a16="http://schemas.microsoft.com/office/drawing/2014/main" id="{BFC2EA5F-4769-4E90-E628-5A25ECC98A73}"/>
              </a:ext>
            </a:extLst>
          </p:cNvPr>
          <p:cNvSpPr txBox="1"/>
          <p:nvPr/>
        </p:nvSpPr>
        <p:spPr>
          <a:xfrm>
            <a:off x="381000" y="2133600"/>
            <a:ext cx="2819400" cy="3170099"/>
          </a:xfrm>
          <a:prstGeom prst="rect">
            <a:avLst/>
          </a:prstGeom>
          <a:noFill/>
          <a:ln w="22225">
            <a:solidFill>
              <a:srgbClr val="FF0000"/>
            </a:solidFill>
          </a:ln>
        </p:spPr>
        <p:txBody>
          <a:bodyPr wrap="square" rtlCol="0">
            <a:spAutoFit/>
          </a:bodyPr>
          <a:lstStyle/>
          <a:p>
            <a:pPr algn="ctr"/>
            <a:r>
              <a:rPr lang="en-US" sz="2000" b="1" dirty="0"/>
              <a:t>CHINA</a:t>
            </a:r>
          </a:p>
          <a:p>
            <a:endParaRPr lang="en-US" sz="2000" dirty="0"/>
          </a:p>
          <a:p>
            <a:pPr marL="285750" indent="-285750">
              <a:buFont typeface="Arial" panose="020B0604020202020204" pitchFamily="34" charset="0"/>
              <a:buChar char="•"/>
            </a:pPr>
            <a:endParaRPr lang="en-US" sz="2000" u="none" strike="noStrike" dirty="0">
              <a:effectLst/>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2000" u="none" strike="noStrike" dirty="0">
                <a:effectLst/>
                <a:latin typeface="Calibri" panose="020F0502020204030204" pitchFamily="34" charset="0"/>
                <a:cs typeface="Calibri" panose="020F0502020204030204" pitchFamily="34" charset="0"/>
              </a:rPr>
              <a:t>UNDOF</a:t>
            </a:r>
          </a:p>
          <a:p>
            <a:pPr marL="285750" indent="-285750">
              <a:buFont typeface="Arial" panose="020B0604020202020204" pitchFamily="34" charset="0"/>
              <a:buChar char="•"/>
            </a:pPr>
            <a:r>
              <a:rPr lang="en-US" sz="2000" u="none" strike="noStrike" dirty="0">
                <a:effectLst/>
                <a:latin typeface="Calibri" panose="020F0502020204030204" pitchFamily="34" charset="0"/>
                <a:cs typeface="Calibri" panose="020F0502020204030204" pitchFamily="34" charset="0"/>
              </a:rPr>
              <a:t>MINURSO</a:t>
            </a:r>
          </a:p>
          <a:p>
            <a:pPr marL="285750" indent="-285750">
              <a:buFont typeface="Arial" panose="020B0604020202020204" pitchFamily="34" charset="0"/>
              <a:buChar char="•"/>
            </a:pPr>
            <a:r>
              <a:rPr lang="en-US" sz="2000" u="none" strike="noStrike" dirty="0">
                <a:effectLst/>
                <a:latin typeface="Calibri" panose="020F0502020204030204" pitchFamily="34" charset="0"/>
                <a:cs typeface="Calibri" panose="020F0502020204030204" pitchFamily="34" charset="0"/>
              </a:rPr>
              <a:t>UNSOS</a:t>
            </a:r>
          </a:p>
          <a:p>
            <a:pPr marL="285750" indent="-285750">
              <a:buFont typeface="Arial" panose="020B0604020202020204" pitchFamily="34" charset="0"/>
              <a:buChar char="•"/>
            </a:pPr>
            <a:r>
              <a:rPr lang="en-US" sz="2000" u="none" strike="noStrike" dirty="0">
                <a:effectLst/>
                <a:latin typeface="Calibri" panose="020F0502020204030204" pitchFamily="34" charset="0"/>
                <a:cs typeface="Calibri" panose="020F0502020204030204" pitchFamily="34" charset="0"/>
              </a:rPr>
              <a:t>UNISFA</a:t>
            </a:r>
          </a:p>
          <a:p>
            <a:pPr marL="285750" indent="-285750">
              <a:buFont typeface="Arial" panose="020B0604020202020204" pitchFamily="34" charset="0"/>
              <a:buChar char="•"/>
            </a:pPr>
            <a:r>
              <a:rPr lang="en-US" sz="2000" u="none" strike="noStrike" dirty="0">
                <a:effectLst/>
                <a:latin typeface="Calibri" panose="020F0502020204030204" pitchFamily="34" charset="0"/>
                <a:cs typeface="Calibri" panose="020F0502020204030204" pitchFamily="34" charset="0"/>
              </a:rPr>
              <a:t>MINUSCA</a:t>
            </a:r>
          </a:p>
          <a:p>
            <a:pPr marL="285750" indent="-285750">
              <a:buFont typeface="Arial" panose="020B0604020202020204" pitchFamily="34" charset="0"/>
              <a:buChar char="•"/>
            </a:pPr>
            <a:endParaRPr lang="en-US" sz="2000" b="0" i="0" dirty="0">
              <a:solidFill>
                <a:srgbClr val="000000"/>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en-US" sz="2000" b="0" i="0" u="none" strike="noStrike" dirty="0">
              <a:solidFill>
                <a:srgbClr val="000000"/>
              </a:solidFill>
              <a:effectLst/>
              <a:latin typeface="Times New Roman" panose="02020603050405020304" pitchFamily="18" charset="0"/>
            </a:endParaRPr>
          </a:p>
        </p:txBody>
      </p:sp>
      <p:sp>
        <p:nvSpPr>
          <p:cNvPr id="5" name="TextBox 4">
            <a:extLst>
              <a:ext uri="{FF2B5EF4-FFF2-40B4-BE49-F238E27FC236}">
                <a16:creationId xmlns:a16="http://schemas.microsoft.com/office/drawing/2014/main" id="{A52D1ACF-959E-D5A1-B63C-3059D240A53E}"/>
              </a:ext>
            </a:extLst>
          </p:cNvPr>
          <p:cNvSpPr txBox="1"/>
          <p:nvPr/>
        </p:nvSpPr>
        <p:spPr>
          <a:xfrm>
            <a:off x="3429000" y="2167128"/>
            <a:ext cx="2743200" cy="3170099"/>
          </a:xfrm>
          <a:prstGeom prst="rect">
            <a:avLst/>
          </a:prstGeom>
          <a:noFill/>
          <a:ln w="22225">
            <a:solidFill>
              <a:srgbClr val="00B0F0"/>
            </a:solidFill>
          </a:ln>
        </p:spPr>
        <p:txBody>
          <a:bodyPr wrap="square" rtlCol="0">
            <a:spAutoFit/>
          </a:bodyPr>
          <a:lstStyle/>
          <a:p>
            <a:pPr algn="ctr"/>
            <a:r>
              <a:rPr lang="en-US" sz="2000" b="1" dirty="0">
                <a:latin typeface="Calibri" panose="020F0502020204030204" pitchFamily="34" charset="0"/>
                <a:cs typeface="Calibri" panose="020F0502020204030204" pitchFamily="34" charset="0"/>
              </a:rPr>
              <a:t>FRANCE</a:t>
            </a:r>
          </a:p>
          <a:p>
            <a:pPr algn="ctr"/>
            <a:r>
              <a:rPr lang="en-US" sz="2000" b="1" u="none" strike="noStrike" dirty="0">
                <a:effectLst/>
                <a:latin typeface="Calibri" panose="020F0502020204030204" pitchFamily="34" charset="0"/>
                <a:cs typeface="Calibri" panose="020F0502020204030204" pitchFamily="34" charset="0"/>
              </a:rPr>
              <a:t>(Lead auditor)</a:t>
            </a:r>
          </a:p>
          <a:p>
            <a:pPr marL="285750" indent="-285750">
              <a:buFont typeface="Arial" panose="020B0604020202020204" pitchFamily="34" charset="0"/>
              <a:buChar char="•"/>
            </a:pPr>
            <a:endParaRPr lang="en-US" sz="2000" u="none" strike="noStrike" dirty="0">
              <a:effectLst/>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2000" u="none" strike="noStrike" dirty="0">
                <a:effectLst/>
                <a:latin typeface="Calibri" panose="020F0502020204030204" pitchFamily="34" charset="0"/>
                <a:cs typeface="Calibri" panose="020F0502020204030204" pitchFamily="34" charset="0"/>
              </a:rPr>
              <a:t>UNMISS</a:t>
            </a:r>
          </a:p>
          <a:p>
            <a:pPr marL="285750" indent="-285750">
              <a:buFont typeface="Arial" panose="020B0604020202020204" pitchFamily="34" charset="0"/>
              <a:buChar char="•"/>
            </a:pPr>
            <a:r>
              <a:rPr lang="en-US" sz="2000" u="none" strike="noStrike" dirty="0">
                <a:effectLst/>
                <a:latin typeface="Calibri" panose="020F0502020204030204" pitchFamily="34" charset="0"/>
                <a:cs typeface="Calibri" panose="020F0502020204030204" pitchFamily="34" charset="0"/>
              </a:rPr>
              <a:t>MINUSMA</a:t>
            </a:r>
          </a:p>
          <a:p>
            <a:pPr marL="285750" indent="-285750">
              <a:buFont typeface="Arial" panose="020B0604020202020204" pitchFamily="34" charset="0"/>
              <a:buChar char="•"/>
            </a:pPr>
            <a:r>
              <a:rPr lang="en-US" sz="2000" u="none" strike="noStrike" dirty="0">
                <a:effectLst/>
                <a:latin typeface="Calibri" panose="020F0502020204030204" pitchFamily="34" charset="0"/>
                <a:cs typeface="Calibri" panose="020F0502020204030204" pitchFamily="34" charset="0"/>
              </a:rPr>
              <a:t>MONUSCO</a:t>
            </a:r>
          </a:p>
          <a:p>
            <a:pPr marL="285750" indent="-285750">
              <a:buFont typeface="Arial" panose="020B0604020202020204" pitchFamily="34" charset="0"/>
              <a:buChar char="•"/>
            </a:pPr>
            <a:r>
              <a:rPr lang="en-US" sz="2000" u="none" strike="noStrike" dirty="0">
                <a:effectLst/>
                <a:latin typeface="Calibri" panose="020F0502020204030204" pitchFamily="34" charset="0"/>
                <a:cs typeface="Calibri" panose="020F0502020204030204" pitchFamily="34" charset="0"/>
              </a:rPr>
              <a:t>UNLB</a:t>
            </a:r>
          </a:p>
          <a:p>
            <a:pPr marL="285750" indent="-285750">
              <a:buFont typeface="Arial" panose="020B0604020202020204" pitchFamily="34" charset="0"/>
              <a:buChar char="•"/>
            </a:pPr>
            <a:r>
              <a:rPr lang="en-US" sz="2000" u="none" strike="noStrike" dirty="0">
                <a:effectLst/>
                <a:latin typeface="Calibri" panose="020F0502020204030204" pitchFamily="34" charset="0"/>
                <a:cs typeface="Calibri" panose="020F0502020204030204" pitchFamily="34" charset="0"/>
              </a:rPr>
              <a:t>RSCE</a:t>
            </a:r>
          </a:p>
          <a:p>
            <a:pPr marL="285750" indent="-285750">
              <a:buFont typeface="Arial" panose="020B0604020202020204" pitchFamily="34" charset="0"/>
              <a:buChar char="•"/>
            </a:pPr>
            <a:r>
              <a:rPr lang="en-US" sz="2000" u="none" strike="noStrike" dirty="0">
                <a:effectLst/>
                <a:latin typeface="Calibri" panose="020F0502020204030204" pitchFamily="34" charset="0"/>
                <a:cs typeface="Calibri" panose="020F0502020204030204" pitchFamily="34" charset="0"/>
              </a:rPr>
              <a:t>Support Account</a:t>
            </a:r>
          </a:p>
          <a:p>
            <a:pPr marL="285750" indent="-285750">
              <a:buFont typeface="Arial" panose="020B0604020202020204" pitchFamily="34" charset="0"/>
              <a:buChar char="•"/>
            </a:pPr>
            <a:r>
              <a:rPr lang="en-US" sz="2000" u="none" strike="noStrike" dirty="0">
                <a:effectLst/>
                <a:latin typeface="Calibri" panose="020F0502020204030204" pitchFamily="34" charset="0"/>
                <a:cs typeface="Calibri" panose="020F0502020204030204" pitchFamily="34" charset="0"/>
              </a:rPr>
              <a:t>Closed missions</a:t>
            </a:r>
          </a:p>
        </p:txBody>
      </p:sp>
      <p:sp>
        <p:nvSpPr>
          <p:cNvPr id="6" name="TextBox 5">
            <a:extLst>
              <a:ext uri="{FF2B5EF4-FFF2-40B4-BE49-F238E27FC236}">
                <a16:creationId xmlns:a16="http://schemas.microsoft.com/office/drawing/2014/main" id="{263C0281-FF76-F5EB-7F63-701FE5A7BB54}"/>
              </a:ext>
            </a:extLst>
          </p:cNvPr>
          <p:cNvSpPr txBox="1"/>
          <p:nvPr/>
        </p:nvSpPr>
        <p:spPr>
          <a:xfrm>
            <a:off x="6345938" y="2167128"/>
            <a:ext cx="2628899" cy="3170099"/>
          </a:xfrm>
          <a:prstGeom prst="rect">
            <a:avLst/>
          </a:prstGeom>
          <a:noFill/>
          <a:ln w="22225">
            <a:solidFill>
              <a:srgbClr val="92D050"/>
            </a:solidFill>
          </a:ln>
        </p:spPr>
        <p:txBody>
          <a:bodyPr wrap="square" rtlCol="0">
            <a:spAutoFit/>
          </a:bodyPr>
          <a:lstStyle/>
          <a:p>
            <a:pPr algn="ctr"/>
            <a:r>
              <a:rPr lang="en-US" sz="2000" b="1" dirty="0">
                <a:latin typeface="Calibri" panose="020F0502020204030204" pitchFamily="34" charset="0"/>
                <a:cs typeface="Calibri" panose="020F0502020204030204" pitchFamily="34" charset="0"/>
              </a:rPr>
              <a:t>CHILE</a:t>
            </a:r>
          </a:p>
          <a:p>
            <a:pPr algn="ctr"/>
            <a:endParaRPr lang="en-US" sz="20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2000" u="none" strike="noStrike" dirty="0">
                <a:effectLst/>
                <a:latin typeface="Calibri" panose="020F0502020204030204" pitchFamily="34" charset="0"/>
                <a:cs typeface="Calibri" panose="020F0502020204030204" pitchFamily="34" charset="0"/>
              </a:rPr>
              <a:t>UNIFIL</a:t>
            </a:r>
          </a:p>
          <a:p>
            <a:pPr marL="285750" indent="-285750">
              <a:buFont typeface="Arial" panose="020B0604020202020204" pitchFamily="34" charset="0"/>
              <a:buChar char="•"/>
            </a:pPr>
            <a:r>
              <a:rPr lang="en-US" sz="2000" u="none" strike="noStrike" dirty="0">
                <a:effectLst/>
                <a:latin typeface="Calibri" panose="020F0502020204030204" pitchFamily="34" charset="0"/>
                <a:cs typeface="Calibri" panose="020F0502020204030204" pitchFamily="34" charset="0"/>
              </a:rPr>
              <a:t>UNMIK</a:t>
            </a:r>
          </a:p>
          <a:p>
            <a:pPr marL="285750" indent="-285750">
              <a:buFont typeface="Arial" panose="020B0604020202020204" pitchFamily="34" charset="0"/>
              <a:buChar char="•"/>
            </a:pPr>
            <a:r>
              <a:rPr lang="en-US" sz="2000" u="none" strike="noStrike" dirty="0">
                <a:effectLst/>
                <a:latin typeface="Calibri" panose="020F0502020204030204" pitchFamily="34" charset="0"/>
                <a:cs typeface="Calibri" panose="020F0502020204030204" pitchFamily="34" charset="0"/>
              </a:rPr>
              <a:t>UNFICYP</a:t>
            </a:r>
          </a:p>
          <a:p>
            <a:pPr marL="285750" indent="-285750">
              <a:buFont typeface="Arial" panose="020B0604020202020204" pitchFamily="34" charset="0"/>
              <a:buChar char="•"/>
            </a:pPr>
            <a:endParaRPr lang="en-US" sz="20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en-US" sz="2000" u="none" strike="noStrike" dirty="0">
              <a:effectLst/>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en-US" sz="20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en-US" sz="2000" u="none" strike="noStrike" dirty="0">
              <a:effectLst/>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en-US" sz="2000" u="none" strike="noStrike" dirty="0">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0584239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AutoShape 2">
            <a:extLst>
              <a:ext uri="{FF2B5EF4-FFF2-40B4-BE49-F238E27FC236}">
                <a16:creationId xmlns:a16="http://schemas.microsoft.com/office/drawing/2014/main" id="{AE53B8CF-8463-4A30-887B-A9FA8F099238}"/>
              </a:ext>
            </a:extLst>
          </p:cNvPr>
          <p:cNvSpPr>
            <a:spLocks noGrp="1" noChangeArrowheads="1"/>
          </p:cNvSpPr>
          <p:nvPr>
            <p:ph type="title"/>
          </p:nvPr>
        </p:nvSpPr>
        <p:spPr>
          <a:xfrm>
            <a:off x="-3426" y="609600"/>
            <a:ext cx="9147425" cy="762000"/>
          </a:xfrm>
        </p:spPr>
        <p:txBody>
          <a:bodyPr>
            <a:normAutofit fontScale="90000"/>
          </a:bodyPr>
          <a:lstStyle/>
          <a:p>
            <a:pPr algn="ctr" eaLnBrk="1" hangingPunct="1"/>
            <a:r>
              <a:rPr lang="en-US" altLang="en-US" dirty="0">
                <a:latin typeface="Arial Black" panose="020B0A04020102020204" pitchFamily="34" charset="0"/>
              </a:rPr>
              <a:t>Current portfolio</a:t>
            </a:r>
            <a:br>
              <a:rPr lang="en-US" altLang="en-US" dirty="0">
                <a:latin typeface="Arial Black" panose="020B0A04020102020204" pitchFamily="34" charset="0"/>
              </a:rPr>
            </a:br>
            <a:r>
              <a:rPr lang="en-US" altLang="en-US" dirty="0">
                <a:latin typeface="Arial Black" panose="020B0A04020102020204" pitchFamily="34" charset="0"/>
              </a:rPr>
              <a:t>Funds and </a:t>
            </a:r>
            <a:r>
              <a:rPr lang="en-US" altLang="en-US" dirty="0" err="1">
                <a:latin typeface="Arial Black" panose="020B0A04020102020204" pitchFamily="34" charset="0"/>
              </a:rPr>
              <a:t>programmes</a:t>
            </a:r>
            <a:r>
              <a:rPr lang="en-US" altLang="en-US" dirty="0">
                <a:latin typeface="Arial Black" panose="020B0A04020102020204" pitchFamily="34" charset="0"/>
              </a:rPr>
              <a:t>, </a:t>
            </a:r>
            <a:br>
              <a:rPr lang="en-US" altLang="en-US" dirty="0">
                <a:latin typeface="Arial Black" panose="020B0A04020102020204" pitchFamily="34" charset="0"/>
              </a:rPr>
            </a:br>
            <a:r>
              <a:rPr lang="en-US" altLang="en-US" dirty="0">
                <a:latin typeface="Arial Black" panose="020B0A04020102020204" pitchFamily="34" charset="0"/>
              </a:rPr>
              <a:t>other entities</a:t>
            </a:r>
          </a:p>
        </p:txBody>
      </p:sp>
      <p:sp>
        <p:nvSpPr>
          <p:cNvPr id="2" name="TextBox 1">
            <a:extLst>
              <a:ext uri="{FF2B5EF4-FFF2-40B4-BE49-F238E27FC236}">
                <a16:creationId xmlns:a16="http://schemas.microsoft.com/office/drawing/2014/main" id="{F206D65F-8956-7B0E-14F2-2829B85A5668}"/>
              </a:ext>
            </a:extLst>
          </p:cNvPr>
          <p:cNvSpPr txBox="1"/>
          <p:nvPr/>
        </p:nvSpPr>
        <p:spPr>
          <a:xfrm>
            <a:off x="304800" y="2133600"/>
            <a:ext cx="2895600" cy="4401205"/>
          </a:xfrm>
          <a:prstGeom prst="rect">
            <a:avLst/>
          </a:prstGeom>
          <a:noFill/>
          <a:ln w="22225">
            <a:solidFill>
              <a:srgbClr val="FF0000"/>
            </a:solidFill>
          </a:ln>
        </p:spPr>
        <p:txBody>
          <a:bodyPr wrap="square" rtlCol="0">
            <a:spAutoFit/>
          </a:bodyPr>
          <a:lstStyle/>
          <a:p>
            <a:pPr algn="ctr"/>
            <a:r>
              <a:rPr lang="en-US" sz="2000" b="1" dirty="0"/>
              <a:t>CHINA</a:t>
            </a:r>
          </a:p>
          <a:p>
            <a:endParaRPr lang="en-US" sz="2000" dirty="0"/>
          </a:p>
          <a:p>
            <a:pPr marL="285750" indent="-285750">
              <a:buFont typeface="Arial" panose="020B0604020202020204" pitchFamily="34" charset="0"/>
              <a:buChar char="•"/>
            </a:pPr>
            <a:r>
              <a:rPr lang="en-US" sz="2000" u="none" strike="noStrike" dirty="0">
                <a:effectLst/>
                <a:latin typeface="Calibri" panose="020F0502020204030204" pitchFamily="34" charset="0"/>
                <a:cs typeface="Calibri" panose="020F0502020204030204" pitchFamily="34" charset="0"/>
              </a:rPr>
              <a:t>UNOPS</a:t>
            </a:r>
            <a:endParaRPr lang="en-US" sz="2000" b="0" i="0" u="none" strike="noStrike" dirty="0">
              <a:solidFill>
                <a:srgbClr val="000000"/>
              </a:solidFill>
              <a:effectLst/>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2000" u="none" strike="noStrike" dirty="0">
                <a:effectLst/>
                <a:latin typeface="Calibri" panose="020F0502020204030204" pitchFamily="34" charset="0"/>
                <a:cs typeface="Calibri" panose="020F0502020204030204" pitchFamily="34" charset="0"/>
              </a:rPr>
              <a:t>ITC</a:t>
            </a:r>
            <a:endParaRPr lang="en-US" sz="2000" b="0" i="0" u="none" strike="noStrike" dirty="0">
              <a:solidFill>
                <a:srgbClr val="000000"/>
              </a:solidFill>
              <a:effectLst/>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2000" u="none" strike="noStrike" dirty="0">
                <a:effectLst/>
                <a:latin typeface="Calibri" panose="020F0502020204030204" pitchFamily="34" charset="0"/>
                <a:cs typeface="Calibri" panose="020F0502020204030204" pitchFamily="34" charset="0"/>
              </a:rPr>
              <a:t>UNRWA</a:t>
            </a:r>
          </a:p>
          <a:p>
            <a:pPr marL="285750" indent="-285750">
              <a:buFont typeface="Arial" panose="020B0604020202020204" pitchFamily="34" charset="0"/>
              <a:buChar char="•"/>
            </a:pPr>
            <a:r>
              <a:rPr lang="en-US" sz="2000" u="none" strike="noStrike" dirty="0">
                <a:effectLst/>
                <a:latin typeface="Calibri" panose="020F0502020204030204" pitchFamily="34" charset="0"/>
                <a:cs typeface="Calibri" panose="020F0502020204030204" pitchFamily="34" charset="0"/>
              </a:rPr>
              <a:t>UNRWA Staff Provident Fund</a:t>
            </a:r>
          </a:p>
          <a:p>
            <a:pPr marL="285750" indent="-285750">
              <a:buFont typeface="Arial" panose="020B0604020202020204" pitchFamily="34" charset="0"/>
              <a:buChar char="•"/>
            </a:pPr>
            <a:r>
              <a:rPr lang="en-US" sz="2000" u="none" strike="noStrike" dirty="0">
                <a:effectLst/>
                <a:latin typeface="Calibri" panose="020F0502020204030204" pitchFamily="34" charset="0"/>
                <a:cs typeface="Calibri" panose="020F0502020204030204" pitchFamily="34" charset="0"/>
              </a:rPr>
              <a:t>UNRWA Microfinance Department </a:t>
            </a:r>
          </a:p>
          <a:p>
            <a:pPr marL="285750" indent="-285750">
              <a:buFont typeface="Arial" panose="020B0604020202020204" pitchFamily="34" charset="0"/>
              <a:buChar char="•"/>
            </a:pPr>
            <a:r>
              <a:rPr lang="fr-FR" sz="2000" u="none" strike="noStrike" dirty="0">
                <a:effectLst/>
                <a:latin typeface="Calibri" panose="020F0502020204030204" pitchFamily="34" charset="0"/>
                <a:cs typeface="Calibri" panose="020F0502020204030204" pitchFamily="34" charset="0"/>
              </a:rPr>
              <a:t>UNEP</a:t>
            </a:r>
          </a:p>
          <a:p>
            <a:pPr marL="285750" indent="-285750">
              <a:buFont typeface="Arial" panose="020B0604020202020204" pitchFamily="34" charset="0"/>
              <a:buChar char="•"/>
            </a:pPr>
            <a:r>
              <a:rPr lang="en-US" sz="2000" u="none" strike="noStrike" dirty="0">
                <a:effectLst/>
                <a:latin typeface="Calibri" panose="020F0502020204030204" pitchFamily="34" charset="0"/>
                <a:cs typeface="Calibri" panose="020F0502020204030204" pitchFamily="34" charset="0"/>
              </a:rPr>
              <a:t>UNEP Global Environment Facility</a:t>
            </a:r>
          </a:p>
          <a:p>
            <a:pPr marL="285750" indent="-285750">
              <a:buFont typeface="Arial" panose="020B0604020202020204" pitchFamily="34" charset="0"/>
              <a:buChar char="•"/>
            </a:pPr>
            <a:r>
              <a:rPr lang="en-US" sz="2000" u="none" strike="noStrike" dirty="0">
                <a:effectLst/>
                <a:latin typeface="Calibri" panose="020F0502020204030204" pitchFamily="34" charset="0"/>
                <a:cs typeface="Calibri" panose="020F0502020204030204" pitchFamily="34" charset="0"/>
              </a:rPr>
              <a:t>UN HABITAT</a:t>
            </a:r>
          </a:p>
          <a:p>
            <a:pPr marL="285750" indent="-285750">
              <a:buFont typeface="Arial" panose="020B0604020202020204" pitchFamily="34" charset="0"/>
              <a:buChar char="•"/>
            </a:pPr>
            <a:r>
              <a:rPr lang="en-US" sz="2000" u="none" strike="noStrike" dirty="0">
                <a:effectLst/>
                <a:latin typeface="Calibri" panose="020F0502020204030204" pitchFamily="34" charset="0"/>
                <a:cs typeface="Calibri" panose="020F0502020204030204" pitchFamily="34" charset="0"/>
              </a:rPr>
              <a:t>Concise summary</a:t>
            </a:r>
            <a:endParaRPr lang="en-US" sz="1600" dirty="0">
              <a:solidFill>
                <a:srgbClr val="000000"/>
              </a:solidFill>
              <a:latin typeface="Times New Roman" panose="02020603050405020304" pitchFamily="18" charset="0"/>
            </a:endParaRPr>
          </a:p>
        </p:txBody>
      </p:sp>
      <p:sp>
        <p:nvSpPr>
          <p:cNvPr id="3" name="TextBox 2">
            <a:extLst>
              <a:ext uri="{FF2B5EF4-FFF2-40B4-BE49-F238E27FC236}">
                <a16:creationId xmlns:a16="http://schemas.microsoft.com/office/drawing/2014/main" id="{C099F518-6AE3-33C9-7066-074DF91E58AC}"/>
              </a:ext>
            </a:extLst>
          </p:cNvPr>
          <p:cNvSpPr txBox="1"/>
          <p:nvPr/>
        </p:nvSpPr>
        <p:spPr>
          <a:xfrm>
            <a:off x="3352800" y="2133600"/>
            <a:ext cx="2743200" cy="4401205"/>
          </a:xfrm>
          <a:prstGeom prst="rect">
            <a:avLst/>
          </a:prstGeom>
          <a:noFill/>
          <a:ln w="22225">
            <a:solidFill>
              <a:srgbClr val="00B0F0"/>
            </a:solidFill>
          </a:ln>
        </p:spPr>
        <p:txBody>
          <a:bodyPr wrap="square" rtlCol="0">
            <a:spAutoFit/>
          </a:bodyPr>
          <a:lstStyle/>
          <a:p>
            <a:pPr algn="ctr"/>
            <a:r>
              <a:rPr lang="en-US" sz="2000" b="1" dirty="0">
                <a:latin typeface="Calibri" panose="020F0502020204030204" pitchFamily="34" charset="0"/>
                <a:cs typeface="Calibri" panose="020F0502020204030204" pitchFamily="34" charset="0"/>
              </a:rPr>
              <a:t>FRANCE</a:t>
            </a:r>
          </a:p>
          <a:p>
            <a:pPr algn="ctr"/>
            <a:endParaRPr lang="en-US" sz="2000" dirty="0">
              <a:latin typeface="Calibri" panose="020F0502020204030204" pitchFamily="34" charset="0"/>
              <a:cs typeface="Calibri" panose="020F0502020204030204" pitchFamily="34" charset="0"/>
            </a:endParaRPr>
          </a:p>
          <a:p>
            <a:pPr marL="285750" indent="-285750" algn="l" fontAlgn="b">
              <a:buFont typeface="Arial" panose="020B0604020202020204" pitchFamily="34" charset="0"/>
              <a:buChar char="•"/>
            </a:pPr>
            <a:r>
              <a:rPr lang="en-US" sz="2000" u="none" strike="noStrike" dirty="0">
                <a:effectLst/>
                <a:latin typeface="Calibri" panose="020F0502020204030204" pitchFamily="34" charset="0"/>
                <a:cs typeface="Calibri" panose="020F0502020204030204" pitchFamily="34" charset="0"/>
              </a:rPr>
              <a:t>UNHCR</a:t>
            </a:r>
          </a:p>
          <a:p>
            <a:pPr marL="285750" indent="-285750" fontAlgn="b">
              <a:buFont typeface="Arial" panose="020B0604020202020204" pitchFamily="34" charset="0"/>
              <a:buChar char="•"/>
            </a:pPr>
            <a:r>
              <a:rPr lang="en-US" sz="2000" u="none" strike="noStrike" dirty="0">
                <a:effectLst/>
                <a:latin typeface="Calibri" panose="020F0502020204030204" pitchFamily="34" charset="0"/>
                <a:cs typeface="Calibri" panose="020F0502020204030204" pitchFamily="34" charset="0"/>
              </a:rPr>
              <a:t>UNFCCC</a:t>
            </a:r>
          </a:p>
          <a:p>
            <a:pPr marL="285750" indent="-285750" fontAlgn="b">
              <a:buFont typeface="Arial" panose="020B0604020202020204" pitchFamily="34" charset="0"/>
              <a:buChar char="•"/>
            </a:pPr>
            <a:r>
              <a:rPr lang="en-US" sz="2000" u="none" strike="noStrike" dirty="0">
                <a:effectLst/>
                <a:latin typeface="Calibri" panose="020F0502020204030204" pitchFamily="34" charset="0"/>
                <a:cs typeface="Calibri" panose="020F0502020204030204" pitchFamily="34" charset="0"/>
              </a:rPr>
              <a:t>UNCCD</a:t>
            </a:r>
          </a:p>
          <a:p>
            <a:pPr marL="285750" indent="-285750" fontAlgn="b">
              <a:buFont typeface="Arial" panose="020B0604020202020204" pitchFamily="34" charset="0"/>
              <a:buChar char="•"/>
            </a:pPr>
            <a:r>
              <a:rPr lang="en-US" sz="2000" u="none" strike="noStrike" dirty="0">
                <a:effectLst/>
                <a:latin typeface="Calibri" panose="020F0502020204030204" pitchFamily="34" charset="0"/>
                <a:cs typeface="Calibri" panose="020F0502020204030204" pitchFamily="34" charset="0"/>
              </a:rPr>
              <a:t>UNDP</a:t>
            </a:r>
          </a:p>
          <a:p>
            <a:pPr marL="285750" indent="-285750" fontAlgn="b">
              <a:buFont typeface="Arial" panose="020B0604020202020204" pitchFamily="34" charset="0"/>
              <a:buChar char="•"/>
            </a:pPr>
            <a:r>
              <a:rPr lang="en-US" sz="2000" u="none" strike="noStrike" dirty="0">
                <a:effectLst/>
                <a:latin typeface="Calibri" panose="020F0502020204030204" pitchFamily="34" charset="0"/>
                <a:cs typeface="Calibri" panose="020F0502020204030204" pitchFamily="34" charset="0"/>
              </a:rPr>
              <a:t>UNDP Global Environment Facility</a:t>
            </a:r>
          </a:p>
          <a:p>
            <a:pPr marL="285750" indent="-285750" fontAlgn="b">
              <a:buFont typeface="Arial" panose="020B0604020202020204" pitchFamily="34" charset="0"/>
              <a:buChar char="•"/>
            </a:pPr>
            <a:r>
              <a:rPr lang="en-US" sz="2000" u="none" strike="noStrike" dirty="0">
                <a:effectLst/>
                <a:latin typeface="Calibri" panose="020F0502020204030204" pitchFamily="34" charset="0"/>
                <a:cs typeface="Calibri" panose="020F0502020204030204" pitchFamily="34" charset="0"/>
              </a:rPr>
              <a:t>UNCDF</a:t>
            </a:r>
          </a:p>
          <a:p>
            <a:pPr fontAlgn="b"/>
            <a:endParaRPr lang="en-US" sz="2000" dirty="0">
              <a:latin typeface="Calibri" panose="020F0502020204030204" pitchFamily="34" charset="0"/>
              <a:cs typeface="Calibri" panose="020F0502020204030204" pitchFamily="34" charset="0"/>
            </a:endParaRPr>
          </a:p>
          <a:p>
            <a:pPr marL="285750" indent="-285750" fontAlgn="b">
              <a:buFont typeface="Arial" panose="020B0604020202020204" pitchFamily="34" charset="0"/>
              <a:buChar char="•"/>
            </a:pPr>
            <a:endParaRPr lang="en-US" sz="1600" u="none" strike="noStrike" dirty="0">
              <a:effectLst/>
              <a:latin typeface="Calibri" panose="020F0502020204030204" pitchFamily="34" charset="0"/>
              <a:cs typeface="Calibri" panose="020F0502020204030204" pitchFamily="34" charset="0"/>
            </a:endParaRPr>
          </a:p>
          <a:p>
            <a:pPr marL="285750" indent="-285750" fontAlgn="b">
              <a:buFont typeface="Arial" panose="020B0604020202020204" pitchFamily="34" charset="0"/>
              <a:buChar char="•"/>
            </a:pPr>
            <a:endParaRPr lang="en-US" sz="1600" dirty="0">
              <a:latin typeface="Calibri" panose="020F0502020204030204" pitchFamily="34" charset="0"/>
              <a:cs typeface="Calibri" panose="020F0502020204030204" pitchFamily="34" charset="0"/>
            </a:endParaRPr>
          </a:p>
          <a:p>
            <a:pPr fontAlgn="b"/>
            <a:endParaRPr lang="en-US" sz="1600" dirty="0">
              <a:latin typeface="Calibri" panose="020F0502020204030204" pitchFamily="34" charset="0"/>
              <a:cs typeface="Calibri" panose="020F0502020204030204" pitchFamily="34" charset="0"/>
            </a:endParaRPr>
          </a:p>
          <a:p>
            <a:pPr marL="285750" indent="-285750" fontAlgn="b">
              <a:buFont typeface="Arial" panose="020B0604020202020204" pitchFamily="34" charset="0"/>
              <a:buChar char="•"/>
            </a:pPr>
            <a:endParaRPr lang="en-US" sz="3200" u="none" strike="noStrike" dirty="0">
              <a:effectLst/>
              <a:latin typeface="Calibri" panose="020F0502020204030204" pitchFamily="34" charset="0"/>
              <a:cs typeface="Calibri" panose="020F0502020204030204" pitchFamily="34" charset="0"/>
            </a:endParaRPr>
          </a:p>
        </p:txBody>
      </p:sp>
      <p:sp>
        <p:nvSpPr>
          <p:cNvPr id="7" name="TextBox 6">
            <a:extLst>
              <a:ext uri="{FF2B5EF4-FFF2-40B4-BE49-F238E27FC236}">
                <a16:creationId xmlns:a16="http://schemas.microsoft.com/office/drawing/2014/main" id="{9E320FEF-EC56-9702-9213-2AB00E29CD01}"/>
              </a:ext>
            </a:extLst>
          </p:cNvPr>
          <p:cNvSpPr txBox="1"/>
          <p:nvPr/>
        </p:nvSpPr>
        <p:spPr>
          <a:xfrm>
            <a:off x="6248400" y="2133600"/>
            <a:ext cx="2743200" cy="4431983"/>
          </a:xfrm>
          <a:prstGeom prst="rect">
            <a:avLst/>
          </a:prstGeom>
          <a:noFill/>
          <a:ln w="22225">
            <a:solidFill>
              <a:srgbClr val="92D050"/>
            </a:solidFill>
          </a:ln>
        </p:spPr>
        <p:txBody>
          <a:bodyPr wrap="square" rtlCol="0">
            <a:spAutoFit/>
          </a:bodyPr>
          <a:lstStyle/>
          <a:p>
            <a:pPr algn="ctr"/>
            <a:r>
              <a:rPr lang="en-US" sz="2000" b="1" dirty="0">
                <a:latin typeface="Calibri" panose="020F0502020204030204" pitchFamily="34" charset="0"/>
                <a:cs typeface="Calibri" panose="020F0502020204030204" pitchFamily="34" charset="0"/>
              </a:rPr>
              <a:t>CHILE</a:t>
            </a:r>
          </a:p>
          <a:p>
            <a:pPr algn="ctr"/>
            <a:endParaRPr lang="en-US" sz="20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2000" u="none" strike="noStrike" dirty="0">
                <a:effectLst/>
                <a:latin typeface="Calibri" panose="020F0502020204030204" pitchFamily="34" charset="0"/>
                <a:cs typeface="Calibri" panose="020F0502020204030204" pitchFamily="34" charset="0"/>
              </a:rPr>
              <a:t>UNFPA</a:t>
            </a:r>
            <a:endParaRPr lang="en-US" sz="2000" b="0" i="0" u="none" strike="noStrike" dirty="0">
              <a:solidFill>
                <a:srgbClr val="000000"/>
              </a:solidFill>
              <a:effectLst/>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2000" u="none" strike="noStrike" dirty="0">
                <a:effectLst/>
                <a:latin typeface="Calibri" panose="020F0502020204030204" pitchFamily="34" charset="0"/>
                <a:cs typeface="Calibri" panose="020F0502020204030204" pitchFamily="34" charset="0"/>
              </a:rPr>
              <a:t>IRMCT</a:t>
            </a:r>
            <a:endParaRPr lang="en-US" sz="2000" b="0" i="0" u="none" strike="noStrike" dirty="0">
              <a:solidFill>
                <a:srgbClr val="000000"/>
              </a:solidFill>
              <a:effectLst/>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2000" u="none" strike="noStrike" dirty="0">
                <a:effectLst/>
                <a:latin typeface="Calibri" panose="020F0502020204030204" pitchFamily="34" charset="0"/>
                <a:cs typeface="Calibri" panose="020F0502020204030204" pitchFamily="34" charset="0"/>
              </a:rPr>
              <a:t>UNJSPF</a:t>
            </a:r>
          </a:p>
          <a:p>
            <a:pPr marL="285750" indent="-285750">
              <a:buFont typeface="Arial" panose="020B0604020202020204" pitchFamily="34" charset="0"/>
              <a:buChar char="•"/>
            </a:pPr>
            <a:r>
              <a:rPr lang="en-US" sz="2000" u="none" strike="noStrike" dirty="0">
                <a:effectLst/>
                <a:latin typeface="Calibri" panose="020F0502020204030204" pitchFamily="34" charset="0"/>
                <a:cs typeface="Calibri" panose="020F0502020204030204" pitchFamily="34" charset="0"/>
              </a:rPr>
              <a:t>UNITAR</a:t>
            </a:r>
            <a:endParaRPr lang="en-US" sz="2000" b="0" i="0" u="none" strike="noStrike" dirty="0">
              <a:solidFill>
                <a:srgbClr val="000000"/>
              </a:solidFill>
              <a:effectLst/>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2000" u="none" strike="noStrike" dirty="0">
                <a:effectLst/>
                <a:latin typeface="Calibri" panose="020F0502020204030204" pitchFamily="34" charset="0"/>
                <a:cs typeface="Calibri" panose="020F0502020204030204" pitchFamily="34" charset="0"/>
              </a:rPr>
              <a:t>UNU</a:t>
            </a:r>
            <a:endParaRPr lang="en-US" sz="2000" b="0" i="0" u="none" strike="noStrike" dirty="0">
              <a:solidFill>
                <a:srgbClr val="000000"/>
              </a:solidFill>
              <a:effectLst/>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2000" u="none" strike="noStrike" dirty="0">
                <a:effectLst/>
                <a:latin typeface="Calibri" panose="020F0502020204030204" pitchFamily="34" charset="0"/>
                <a:cs typeface="Calibri" panose="020F0502020204030204" pitchFamily="34" charset="0"/>
              </a:rPr>
              <a:t>UN WOMEN</a:t>
            </a:r>
          </a:p>
          <a:p>
            <a:pPr marL="285750" indent="-285750">
              <a:buFont typeface="Arial" panose="020B0604020202020204" pitchFamily="34" charset="0"/>
              <a:buChar char="•"/>
            </a:pPr>
            <a:r>
              <a:rPr lang="en-US" sz="2000" u="none" strike="noStrike" dirty="0">
                <a:effectLst/>
                <a:latin typeface="Calibri" panose="020F0502020204030204" pitchFamily="34" charset="0"/>
                <a:cs typeface="Calibri" panose="020F0502020204030204" pitchFamily="34" charset="0"/>
              </a:rPr>
              <a:t>UNODC</a:t>
            </a:r>
            <a:endParaRPr lang="en-US" sz="2000" b="0" i="0" u="none" strike="noStrike" dirty="0">
              <a:solidFill>
                <a:srgbClr val="000000"/>
              </a:solidFill>
              <a:effectLst/>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2000" u="none" strike="noStrike" dirty="0">
                <a:effectLst/>
                <a:latin typeface="Calibri" panose="020F0502020204030204" pitchFamily="34" charset="0"/>
                <a:cs typeface="Calibri" panose="020F0502020204030204" pitchFamily="34" charset="0"/>
              </a:rPr>
              <a:t>UNICEF</a:t>
            </a:r>
          </a:p>
          <a:p>
            <a:pPr marL="285750" indent="-285750">
              <a:buFont typeface="Arial" panose="020B0604020202020204" pitchFamily="34" charset="0"/>
              <a:buChar char="•"/>
            </a:pPr>
            <a:endParaRPr lang="en-US" sz="20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en-US" sz="20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en-US" sz="20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en-US" sz="16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en-US" sz="200" dirty="0"/>
          </a:p>
          <a:p>
            <a:endParaRPr lang="en-US" sz="200" dirty="0"/>
          </a:p>
          <a:p>
            <a:endParaRPr lang="en-US" sz="200" dirty="0"/>
          </a:p>
        </p:txBody>
      </p:sp>
    </p:spTree>
    <p:extLst>
      <p:ext uri="{BB962C8B-B14F-4D97-AF65-F5344CB8AC3E}">
        <p14:creationId xmlns:p14="http://schemas.microsoft.com/office/powerpoint/2010/main" val="38659408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AutoShape 2">
            <a:extLst>
              <a:ext uri="{FF2B5EF4-FFF2-40B4-BE49-F238E27FC236}">
                <a16:creationId xmlns:a16="http://schemas.microsoft.com/office/drawing/2014/main" id="{8C7D0AD6-25A0-404F-8E9B-2DEFD68296D9}"/>
              </a:ext>
            </a:extLst>
          </p:cNvPr>
          <p:cNvSpPr>
            <a:spLocks noGrp="1" noChangeArrowheads="1"/>
          </p:cNvSpPr>
          <p:nvPr>
            <p:ph type="title"/>
          </p:nvPr>
        </p:nvSpPr>
        <p:spPr>
          <a:xfrm>
            <a:off x="0" y="284176"/>
            <a:ext cx="9144000" cy="1508760"/>
          </a:xfrm>
        </p:spPr>
        <p:txBody>
          <a:bodyPr>
            <a:normAutofit/>
          </a:bodyPr>
          <a:lstStyle/>
          <a:p>
            <a:pPr algn="ctr" eaLnBrk="1" hangingPunct="1"/>
            <a:r>
              <a:rPr lang="en-US" altLang="en-US" sz="3600" dirty="0">
                <a:latin typeface="Arial Black" panose="020B0A04020102020204" pitchFamily="34" charset="0"/>
              </a:rPr>
              <a:t>Board session</a:t>
            </a:r>
          </a:p>
        </p:txBody>
      </p:sp>
      <p:sp>
        <p:nvSpPr>
          <p:cNvPr id="15364" name="Rectangle 3">
            <a:extLst>
              <a:ext uri="{FF2B5EF4-FFF2-40B4-BE49-F238E27FC236}">
                <a16:creationId xmlns:a16="http://schemas.microsoft.com/office/drawing/2014/main" id="{3C842AE8-1E44-4B52-8ECF-362CFEBFF668}"/>
              </a:ext>
            </a:extLst>
          </p:cNvPr>
          <p:cNvSpPr>
            <a:spLocks noGrp="1" noChangeArrowheads="1"/>
          </p:cNvSpPr>
          <p:nvPr>
            <p:ph idx="1"/>
          </p:nvPr>
        </p:nvSpPr>
        <p:spPr>
          <a:xfrm>
            <a:off x="304800" y="2011680"/>
            <a:ext cx="8534400" cy="4465320"/>
          </a:xfrm>
        </p:spPr>
        <p:txBody>
          <a:bodyPr>
            <a:normAutofit fontScale="92500" lnSpcReduction="10000"/>
          </a:bodyPr>
          <a:lstStyle/>
          <a:p>
            <a:pPr eaLnBrk="1" hangingPunct="1">
              <a:buClr>
                <a:srgbClr val="FFFF00"/>
              </a:buClr>
              <a:buFont typeface="Wingdings" panose="05000000000000000000" pitchFamily="2" charset="2"/>
              <a:buChar char="q"/>
            </a:pPr>
            <a:r>
              <a:rPr lang="en-US" altLang="en-US" sz="2800" dirty="0">
                <a:latin typeface="Arial" panose="020B0604020202020204" pitchFamily="34" charset="0"/>
                <a:cs typeface="Arial" panose="020B0604020202020204" pitchFamily="34" charset="0"/>
              </a:rPr>
              <a:t> The Board convenes two times a year—in July (regular session) and in November (special session). </a:t>
            </a:r>
          </a:p>
          <a:p>
            <a:pPr eaLnBrk="1" hangingPunct="1">
              <a:buClr>
                <a:srgbClr val="FFFF00"/>
              </a:buClr>
              <a:buFont typeface="Wingdings" panose="05000000000000000000" pitchFamily="2" charset="2"/>
              <a:buChar char="q"/>
            </a:pPr>
            <a:r>
              <a:rPr lang="en-US" altLang="en-US" sz="2800" dirty="0">
                <a:latin typeface="Arial" panose="020B0604020202020204" pitchFamily="34" charset="0"/>
                <a:cs typeface="Arial" panose="020B0604020202020204" pitchFamily="34" charset="0"/>
              </a:rPr>
              <a:t> </a:t>
            </a:r>
            <a:r>
              <a:rPr lang="en-US" altLang="en-US" sz="2800" dirty="0">
                <a:solidFill>
                  <a:schemeClr val="accent3"/>
                </a:solidFill>
                <a:latin typeface="Arial" panose="020B0604020202020204" pitchFamily="34" charset="0"/>
                <a:cs typeface="Arial" panose="020B0604020202020204" pitchFamily="34" charset="0"/>
              </a:rPr>
              <a:t>Audit reports for the year ended 31 December (Vol. I et al.) are signed off in regular session in July. </a:t>
            </a:r>
            <a:r>
              <a:rPr lang="en-US" altLang="en-US" sz="2800" dirty="0">
                <a:latin typeface="Arial" panose="020B0604020202020204" pitchFamily="34" charset="0"/>
                <a:cs typeface="Arial" panose="020B0604020202020204" pitchFamily="34" charset="0"/>
              </a:rPr>
              <a:t> </a:t>
            </a:r>
          </a:p>
          <a:p>
            <a:pPr lvl="1">
              <a:buClr>
                <a:srgbClr val="FFFF00"/>
              </a:buClr>
              <a:buFont typeface="Wingdings" panose="05000000000000000000" pitchFamily="2" charset="2"/>
              <a:buChar char="§"/>
            </a:pPr>
            <a:r>
              <a:rPr lang="en-US" altLang="en-US" sz="2400" dirty="0">
                <a:latin typeface="Arial" panose="020B0604020202020204" pitchFamily="34" charset="0"/>
                <a:cs typeface="Arial" panose="020B0604020202020204" pitchFamily="34" charset="0"/>
              </a:rPr>
              <a:t>ACABQ hearing in September</a:t>
            </a:r>
          </a:p>
          <a:p>
            <a:pPr lvl="1">
              <a:buClr>
                <a:srgbClr val="FFFF00"/>
              </a:buClr>
              <a:buFont typeface="Wingdings" panose="05000000000000000000" pitchFamily="2" charset="2"/>
              <a:buChar char="§"/>
            </a:pPr>
            <a:r>
              <a:rPr lang="en-US" altLang="en-US" sz="2400" dirty="0">
                <a:latin typeface="Arial" panose="020B0604020202020204" pitchFamily="34" charset="0"/>
                <a:cs typeface="Arial" panose="020B0604020202020204" pitchFamily="34" charset="0"/>
              </a:rPr>
              <a:t>Fifth Committee in November</a:t>
            </a:r>
          </a:p>
          <a:p>
            <a:pPr lvl="1">
              <a:buClr>
                <a:srgbClr val="FFFF00"/>
              </a:buClr>
              <a:buFont typeface="Wingdings" panose="05000000000000000000" pitchFamily="2" charset="2"/>
              <a:buChar char="§"/>
            </a:pPr>
            <a:r>
              <a:rPr lang="en-US" altLang="en-US" sz="2400" dirty="0">
                <a:latin typeface="Arial" panose="020B0604020202020204" pitchFamily="34" charset="0"/>
                <a:cs typeface="Arial" panose="020B0604020202020204" pitchFamily="34" charset="0"/>
              </a:rPr>
              <a:t>GA resolution in December</a:t>
            </a:r>
            <a:endParaRPr lang="en-US" altLang="en-US" sz="1000" dirty="0">
              <a:latin typeface="Arial" panose="020B0604020202020204" pitchFamily="34" charset="0"/>
              <a:cs typeface="Arial" panose="020B0604020202020204" pitchFamily="34" charset="0"/>
            </a:endParaRPr>
          </a:p>
          <a:p>
            <a:pPr eaLnBrk="1" hangingPunct="1">
              <a:buClr>
                <a:srgbClr val="FFFF00"/>
              </a:buClr>
              <a:buFont typeface="Wingdings" panose="05000000000000000000" pitchFamily="2" charset="2"/>
              <a:buChar char="q"/>
            </a:pPr>
            <a:r>
              <a:rPr lang="en-US" altLang="en-US" sz="2800" dirty="0">
                <a:latin typeface="Arial" panose="020B0604020202020204" pitchFamily="34" charset="0"/>
                <a:cs typeface="Arial" panose="020B0604020202020204" pitchFamily="34" charset="0"/>
              </a:rPr>
              <a:t> </a:t>
            </a:r>
            <a:r>
              <a:rPr lang="en-US" altLang="en-US" sz="2800" dirty="0">
                <a:solidFill>
                  <a:schemeClr val="accent3"/>
                </a:solidFill>
                <a:latin typeface="Arial" panose="020B0604020202020204" pitchFamily="34" charset="0"/>
                <a:cs typeface="Arial" panose="020B0604020202020204" pitchFamily="34" charset="0"/>
              </a:rPr>
              <a:t>Audit report for the year ended 30 June (Vol. II) is signed off in special session in November.</a:t>
            </a:r>
          </a:p>
          <a:p>
            <a:pPr lvl="1">
              <a:buClr>
                <a:srgbClr val="FFFF00"/>
              </a:buClr>
              <a:buFont typeface="Wingdings" panose="05000000000000000000" pitchFamily="2" charset="2"/>
              <a:buChar char="§"/>
            </a:pPr>
            <a:r>
              <a:rPr lang="en-US" altLang="en-US" sz="2400" dirty="0">
                <a:latin typeface="Arial" panose="020B0604020202020204" pitchFamily="34" charset="0"/>
                <a:cs typeface="Arial" panose="020B0604020202020204" pitchFamily="34" charset="0"/>
              </a:rPr>
              <a:t> ACABQ hearing in February of the following year</a:t>
            </a:r>
          </a:p>
          <a:p>
            <a:pPr lvl="1">
              <a:buClr>
                <a:srgbClr val="FFFF00"/>
              </a:buClr>
              <a:buFont typeface="Wingdings" panose="05000000000000000000" pitchFamily="2" charset="2"/>
              <a:buChar char="§"/>
            </a:pPr>
            <a:r>
              <a:rPr lang="en-US" altLang="en-US" sz="2400" dirty="0">
                <a:latin typeface="Arial" panose="020B0604020202020204" pitchFamily="34" charset="0"/>
                <a:cs typeface="Arial" panose="020B0604020202020204" pitchFamily="34" charset="0"/>
              </a:rPr>
              <a:t> Fifth Committee in May</a:t>
            </a:r>
          </a:p>
          <a:p>
            <a:pPr lvl="1">
              <a:buClr>
                <a:srgbClr val="FFFF00"/>
              </a:buClr>
              <a:buFont typeface="Wingdings" panose="05000000000000000000" pitchFamily="2" charset="2"/>
              <a:buChar char="§"/>
            </a:pPr>
            <a:r>
              <a:rPr lang="en-US" altLang="en-US" sz="2400" dirty="0">
                <a:latin typeface="Arial" panose="020B0604020202020204" pitchFamily="34" charset="0"/>
                <a:cs typeface="Arial" panose="020B0604020202020204" pitchFamily="34" charset="0"/>
              </a:rPr>
              <a:t> GA resolution in June</a:t>
            </a:r>
            <a:endParaRPr lang="en-US" altLang="en-US" sz="2800" dirty="0">
              <a:latin typeface="Arial" panose="020B0604020202020204" pitchFamily="34" charset="0"/>
              <a:cs typeface="Arial" panose="020B0604020202020204"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CC24E9-44E9-419A-BA23-39E1BA8922C7}"/>
              </a:ext>
            </a:extLst>
          </p:cNvPr>
          <p:cNvSpPr>
            <a:spLocks noGrp="1"/>
          </p:cNvSpPr>
          <p:nvPr>
            <p:ph type="title"/>
          </p:nvPr>
        </p:nvSpPr>
        <p:spPr>
          <a:xfrm>
            <a:off x="543569" y="446275"/>
            <a:ext cx="8076419" cy="1087424"/>
          </a:xfrm>
        </p:spPr>
        <p:txBody>
          <a:bodyPr>
            <a:noAutofit/>
          </a:bodyPr>
          <a:lstStyle/>
          <a:p>
            <a:pPr algn="ctr"/>
            <a:r>
              <a:rPr lang="en-US" sz="3600" dirty="0">
                <a:latin typeface="Arial Black" panose="020B0A04020102020204" pitchFamily="34" charset="0"/>
              </a:rPr>
              <a:t>related parties</a:t>
            </a:r>
          </a:p>
        </p:txBody>
      </p:sp>
      <p:sp>
        <p:nvSpPr>
          <p:cNvPr id="3" name="TextBox 2">
            <a:extLst>
              <a:ext uri="{FF2B5EF4-FFF2-40B4-BE49-F238E27FC236}">
                <a16:creationId xmlns:a16="http://schemas.microsoft.com/office/drawing/2014/main" id="{906E37E8-880D-464B-81D5-94864A954B1E}"/>
              </a:ext>
            </a:extLst>
          </p:cNvPr>
          <p:cNvSpPr txBox="1"/>
          <p:nvPr/>
        </p:nvSpPr>
        <p:spPr>
          <a:xfrm>
            <a:off x="1209676" y="3048893"/>
            <a:ext cx="7086600" cy="3231654"/>
          </a:xfrm>
          <a:prstGeom prst="rect">
            <a:avLst/>
          </a:prstGeom>
          <a:noFill/>
        </p:spPr>
        <p:txBody>
          <a:bodyPr wrap="square" rtlCol="0">
            <a:spAutoFit/>
          </a:bodyPr>
          <a:lstStyle/>
          <a:p>
            <a:endParaRPr lang="en-US" sz="3600" b="1" dirty="0">
              <a:latin typeface="Arial" panose="020B0604020202020204" pitchFamily="34" charset="0"/>
              <a:cs typeface="Arial" panose="020B0604020202020204" pitchFamily="34" charset="0"/>
            </a:endParaRPr>
          </a:p>
          <a:p>
            <a:r>
              <a:rPr lang="en-US" sz="3200" dirty="0">
                <a:latin typeface="Arial" panose="020B0604020202020204" pitchFamily="34" charset="0"/>
                <a:cs typeface="Arial" panose="020B0604020202020204" pitchFamily="34" charset="0"/>
              </a:rPr>
              <a:t>    </a:t>
            </a:r>
            <a:endParaRPr lang="en-US" sz="4000" b="1" dirty="0">
              <a:latin typeface="Arial" panose="020B0604020202020204" pitchFamily="34" charset="0"/>
              <a:cs typeface="Arial" panose="020B0604020202020204" pitchFamily="34" charset="0"/>
            </a:endParaRPr>
          </a:p>
          <a:p>
            <a:endParaRPr lang="en-US" sz="3600" b="1" dirty="0">
              <a:latin typeface="Arial" panose="020B0604020202020204" pitchFamily="34" charset="0"/>
              <a:cs typeface="Arial" panose="020B0604020202020204" pitchFamily="34" charset="0"/>
            </a:endParaRPr>
          </a:p>
          <a:p>
            <a:endParaRPr lang="en-US" sz="3600" b="1" dirty="0">
              <a:latin typeface="Arial" panose="020B0604020202020204" pitchFamily="34" charset="0"/>
              <a:cs typeface="Arial" panose="020B0604020202020204" pitchFamily="34" charset="0"/>
            </a:endParaRPr>
          </a:p>
          <a:p>
            <a:r>
              <a:rPr lang="en-US" sz="3200" b="1" dirty="0"/>
              <a:t>	</a:t>
            </a:r>
          </a:p>
          <a:p>
            <a:endParaRPr lang="en-US" sz="3200" dirty="0"/>
          </a:p>
        </p:txBody>
      </p:sp>
      <p:graphicFrame>
        <p:nvGraphicFramePr>
          <p:cNvPr id="6" name="Diagrama 4">
            <a:extLst>
              <a:ext uri="{FF2B5EF4-FFF2-40B4-BE49-F238E27FC236}">
                <a16:creationId xmlns:a16="http://schemas.microsoft.com/office/drawing/2014/main" id="{0E45A32F-58B7-5628-16DD-66876242F121}"/>
              </a:ext>
            </a:extLst>
          </p:cNvPr>
          <p:cNvGraphicFramePr/>
          <p:nvPr>
            <p:custDataLst>
              <p:tags r:id="rId1"/>
            </p:custDataLst>
            <p:extLst>
              <p:ext uri="{D42A27DB-BD31-4B8C-83A1-F6EECF244321}">
                <p14:modId xmlns:p14="http://schemas.microsoft.com/office/powerpoint/2010/main" val="3170833477"/>
              </p:ext>
            </p:extLst>
          </p:nvPr>
        </p:nvGraphicFramePr>
        <p:xfrm>
          <a:off x="118110" y="2133599"/>
          <a:ext cx="7959090" cy="45624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a:extLst>
              <a:ext uri="{FF2B5EF4-FFF2-40B4-BE49-F238E27FC236}">
                <a16:creationId xmlns:a16="http://schemas.microsoft.com/office/drawing/2014/main" id="{7A0734D5-00D7-8525-11A6-D3EAD1538B39}"/>
              </a:ext>
            </a:extLst>
          </p:cNvPr>
          <p:cNvSpPr txBox="1"/>
          <p:nvPr/>
        </p:nvSpPr>
        <p:spPr>
          <a:xfrm>
            <a:off x="5638800" y="1828800"/>
            <a:ext cx="3529966" cy="2308324"/>
          </a:xfrm>
          <a:prstGeom prst="rect">
            <a:avLst/>
          </a:prstGeom>
          <a:noFill/>
        </p:spPr>
        <p:txBody>
          <a:bodyPr wrap="square" rtlCol="0">
            <a:spAutoFit/>
          </a:bodyPr>
          <a:lstStyle/>
          <a:p>
            <a:pPr marL="285750" indent="-285750">
              <a:buFont typeface="Wingdings" panose="05000000000000000000" pitchFamily="2" charset="2"/>
              <a:buChar char="§"/>
            </a:pPr>
            <a:r>
              <a:rPr lang="en-US" sz="2400" dirty="0"/>
              <a:t>Bilateral meeting with OIOS</a:t>
            </a:r>
          </a:p>
          <a:p>
            <a:pPr marL="285750" indent="-285750">
              <a:buFont typeface="Wingdings" panose="05000000000000000000" pitchFamily="2" charset="2"/>
              <a:buChar char="§"/>
            </a:pPr>
            <a:r>
              <a:rPr lang="en-US" sz="2400" dirty="0"/>
              <a:t>Bilateral meeting with IAAC</a:t>
            </a:r>
          </a:p>
          <a:p>
            <a:pPr marL="285750" indent="-285750">
              <a:buFont typeface="Wingdings" panose="05000000000000000000" pitchFamily="2" charset="2"/>
              <a:buChar char="§"/>
            </a:pPr>
            <a:r>
              <a:rPr lang="en-US" sz="2400" dirty="0"/>
              <a:t>Tripartite meeting with OIOS and JIU</a:t>
            </a:r>
          </a:p>
        </p:txBody>
      </p:sp>
      <p:sp>
        <p:nvSpPr>
          <p:cNvPr id="5" name="TextBox 4">
            <a:extLst>
              <a:ext uri="{FF2B5EF4-FFF2-40B4-BE49-F238E27FC236}">
                <a16:creationId xmlns:a16="http://schemas.microsoft.com/office/drawing/2014/main" id="{62A1D770-6457-252D-931A-C4C5E6078485}"/>
              </a:ext>
            </a:extLst>
          </p:cNvPr>
          <p:cNvSpPr txBox="1"/>
          <p:nvPr/>
        </p:nvSpPr>
        <p:spPr>
          <a:xfrm>
            <a:off x="327661" y="5105400"/>
            <a:ext cx="2743200" cy="830997"/>
          </a:xfrm>
          <a:prstGeom prst="rect">
            <a:avLst/>
          </a:prstGeom>
          <a:noFill/>
        </p:spPr>
        <p:txBody>
          <a:bodyPr wrap="square" rtlCol="0">
            <a:spAutoFit/>
          </a:bodyPr>
          <a:lstStyle/>
          <a:p>
            <a:pPr marL="285750" indent="-285750">
              <a:buFont typeface="Wingdings" panose="05000000000000000000" pitchFamily="2" charset="2"/>
              <a:buChar char="§"/>
            </a:pPr>
            <a:r>
              <a:rPr lang="en-US" sz="2400" dirty="0"/>
              <a:t>Bilateral meeting with TFAS</a:t>
            </a:r>
          </a:p>
        </p:txBody>
      </p:sp>
    </p:spTree>
    <p:extLst>
      <p:ext uri="{BB962C8B-B14F-4D97-AF65-F5344CB8AC3E}">
        <p14:creationId xmlns:p14="http://schemas.microsoft.com/office/powerpoint/2010/main" val="40669124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AutoShape 2">
            <a:extLst>
              <a:ext uri="{FF2B5EF4-FFF2-40B4-BE49-F238E27FC236}">
                <a16:creationId xmlns:a16="http://schemas.microsoft.com/office/drawing/2014/main" id="{CFBADFE7-EF7A-4C1D-AA30-5852286E1C04}"/>
              </a:ext>
            </a:extLst>
          </p:cNvPr>
          <p:cNvSpPr>
            <a:spLocks noGrp="1" noChangeArrowheads="1"/>
          </p:cNvSpPr>
          <p:nvPr>
            <p:ph type="title"/>
          </p:nvPr>
        </p:nvSpPr>
        <p:spPr>
          <a:xfrm>
            <a:off x="0" y="284176"/>
            <a:ext cx="9144000" cy="1508760"/>
          </a:xfrm>
        </p:spPr>
        <p:txBody>
          <a:bodyPr>
            <a:normAutofit/>
          </a:bodyPr>
          <a:lstStyle/>
          <a:p>
            <a:pPr algn="ctr" eaLnBrk="1" hangingPunct="1"/>
            <a:r>
              <a:rPr lang="en-US" altLang="en-US" sz="3600" dirty="0">
                <a:latin typeface="Arial Black" panose="020B0A04020102020204" pitchFamily="34" charset="0"/>
              </a:rPr>
              <a:t>United nations Panel of External Auditors</a:t>
            </a:r>
          </a:p>
        </p:txBody>
      </p:sp>
      <p:sp>
        <p:nvSpPr>
          <p:cNvPr id="21508" name="Rectangle 3">
            <a:extLst>
              <a:ext uri="{FF2B5EF4-FFF2-40B4-BE49-F238E27FC236}">
                <a16:creationId xmlns:a16="http://schemas.microsoft.com/office/drawing/2014/main" id="{36CA865C-82DE-48F6-BEB8-FA99D08581F8}"/>
              </a:ext>
            </a:extLst>
          </p:cNvPr>
          <p:cNvSpPr>
            <a:spLocks noGrp="1" noChangeArrowheads="1"/>
          </p:cNvSpPr>
          <p:nvPr>
            <p:ph idx="1"/>
          </p:nvPr>
        </p:nvSpPr>
        <p:spPr>
          <a:xfrm>
            <a:off x="169163" y="2113413"/>
            <a:ext cx="8746237" cy="4592187"/>
          </a:xfrm>
        </p:spPr>
        <p:txBody>
          <a:bodyPr>
            <a:normAutofit lnSpcReduction="10000"/>
          </a:bodyPr>
          <a:lstStyle/>
          <a:p>
            <a:pPr eaLnBrk="1" hangingPunct="1">
              <a:lnSpc>
                <a:spcPct val="90000"/>
              </a:lnSpc>
              <a:buClr>
                <a:srgbClr val="FFFF00"/>
              </a:buClr>
              <a:buFont typeface="Wingdings" panose="05000000000000000000" pitchFamily="2" charset="2"/>
              <a:buChar char="q"/>
            </a:pPr>
            <a:r>
              <a:rPr lang="en-US" sz="2600" dirty="0">
                <a:latin typeface="Arial" panose="020B0604020202020204" pitchFamily="34" charset="0"/>
                <a:cs typeface="Arial" panose="020B0604020202020204" pitchFamily="34" charset="0"/>
              </a:rPr>
              <a:t>  Established by the GA Resolution 1438 (XIV) in 1959 to further the co-ordination of the audits and to exchange information on audit methods and findings.</a:t>
            </a:r>
          </a:p>
          <a:p>
            <a:pPr eaLnBrk="1" hangingPunct="1">
              <a:lnSpc>
                <a:spcPct val="90000"/>
              </a:lnSpc>
              <a:buClr>
                <a:srgbClr val="FFFF00"/>
              </a:buClr>
              <a:buFont typeface="Wingdings" panose="05000000000000000000" pitchFamily="2" charset="2"/>
              <a:buChar char="q"/>
            </a:pPr>
            <a:r>
              <a:rPr lang="en-US" altLang="en-US" sz="2600" dirty="0">
                <a:latin typeface="Arial" panose="020B0604020202020204" pitchFamily="34" charset="0"/>
                <a:cs typeface="Arial" panose="020B0604020202020204" pitchFamily="34" charset="0"/>
              </a:rPr>
              <a:t>  Constituted by the members of the BOA, external auditors of the Specialized Agencies and of IAEA.</a:t>
            </a:r>
          </a:p>
          <a:p>
            <a:pPr lvl="1">
              <a:buClr>
                <a:srgbClr val="00B050"/>
              </a:buClr>
              <a:buFont typeface="Wingdings" panose="05000000000000000000" pitchFamily="2" charset="2"/>
              <a:buChar char="§"/>
            </a:pPr>
            <a:r>
              <a:rPr lang="en-US" altLang="en-US" sz="2200" dirty="0">
                <a:solidFill>
                  <a:schemeClr val="accent3"/>
                </a:solidFill>
                <a:latin typeface="Arial" panose="020B0604020202020204" pitchFamily="34" charset="0"/>
                <a:cs typeface="Arial" panose="020B0604020202020204" pitchFamily="34" charset="0"/>
              </a:rPr>
              <a:t>Supreme Audit Institutions of Canada, Chile, China, France, Germany, India, Indonesia, Italy, Philippines, Russia, Switzerland, and UK</a:t>
            </a:r>
          </a:p>
          <a:p>
            <a:pPr eaLnBrk="1" hangingPunct="1">
              <a:lnSpc>
                <a:spcPct val="90000"/>
              </a:lnSpc>
              <a:buClr>
                <a:srgbClr val="FFFF00"/>
              </a:buClr>
              <a:buFont typeface="Wingdings" panose="05000000000000000000" pitchFamily="2" charset="2"/>
              <a:buChar char="q"/>
            </a:pPr>
            <a:r>
              <a:rPr lang="en-US" altLang="en-US" sz="2600" dirty="0">
                <a:latin typeface="Arial" panose="020B0604020202020204" pitchFamily="34" charset="0"/>
                <a:cs typeface="Arial" panose="020B0604020202020204" pitchFamily="34" charset="0"/>
              </a:rPr>
              <a:t>  Meets annually and presents Panel letter to the Secretary-General.</a:t>
            </a:r>
          </a:p>
          <a:p>
            <a:pPr lvl="1">
              <a:buClr>
                <a:srgbClr val="00B050"/>
              </a:buClr>
              <a:buFont typeface="Wingdings" panose="05000000000000000000" pitchFamily="2" charset="2"/>
              <a:buChar char="§"/>
            </a:pPr>
            <a:r>
              <a:rPr lang="en-US" altLang="en-US" sz="2100" dirty="0">
                <a:solidFill>
                  <a:schemeClr val="accent3"/>
                </a:solidFill>
                <a:latin typeface="Arial" panose="020B0604020202020204" pitchFamily="34" charset="0"/>
                <a:cs typeface="Arial" panose="020B0604020202020204" pitchFamily="34" charset="0"/>
              </a:rPr>
              <a:t>2023 Panel meeting</a:t>
            </a:r>
            <a:r>
              <a:rPr lang="en-US" altLang="en-US" sz="2100">
                <a:solidFill>
                  <a:schemeClr val="accent3"/>
                </a:solidFill>
                <a:latin typeface="Arial" panose="020B0604020202020204" pitchFamily="34" charset="0"/>
                <a:cs typeface="Arial" panose="020B0604020202020204" pitchFamily="34" charset="0"/>
              </a:rPr>
              <a:t>: 20-21 </a:t>
            </a:r>
            <a:r>
              <a:rPr lang="en-US" altLang="en-US" sz="2100" dirty="0">
                <a:solidFill>
                  <a:schemeClr val="accent3"/>
                </a:solidFill>
                <a:latin typeface="Arial" panose="020B0604020202020204" pitchFamily="34" charset="0"/>
                <a:cs typeface="Arial" panose="020B0604020202020204" pitchFamily="34" charset="0"/>
              </a:rPr>
              <a:t>November in the UNHQ.</a:t>
            </a:r>
          </a:p>
          <a:p>
            <a:pPr lvl="1">
              <a:buClr>
                <a:srgbClr val="00B050"/>
              </a:buClr>
              <a:buFont typeface="Wingdings" panose="05000000000000000000" pitchFamily="2" charset="2"/>
              <a:buChar char="§"/>
            </a:pPr>
            <a:r>
              <a:rPr lang="en-US" altLang="en-US" sz="2100" dirty="0">
                <a:solidFill>
                  <a:schemeClr val="accent3"/>
                </a:solidFill>
                <a:latin typeface="Arial" panose="020B0604020202020204" pitchFamily="34" charset="0"/>
                <a:cs typeface="Arial" panose="020B0604020202020204" pitchFamily="34" charset="0"/>
              </a:rPr>
              <a:t>Chair:  Ms. </a:t>
            </a:r>
            <a:r>
              <a:rPr lang="en-US" altLang="en-US" sz="2100" dirty="0" err="1">
                <a:solidFill>
                  <a:schemeClr val="accent3"/>
                </a:solidFill>
                <a:latin typeface="Arial" panose="020B0604020202020204" pitchFamily="34" charset="0"/>
                <a:cs typeface="Arial" panose="020B0604020202020204" pitchFamily="34" charset="0"/>
              </a:rPr>
              <a:t>Isma</a:t>
            </a:r>
            <a:r>
              <a:rPr lang="en-US" altLang="en-US" sz="2100" dirty="0">
                <a:solidFill>
                  <a:schemeClr val="accent3"/>
                </a:solidFill>
                <a:latin typeface="Arial" panose="020B0604020202020204" pitchFamily="34" charset="0"/>
                <a:cs typeface="Arial" panose="020B0604020202020204" pitchFamily="34" charset="0"/>
              </a:rPr>
              <a:t> </a:t>
            </a:r>
            <a:r>
              <a:rPr lang="en-US" altLang="en-US" sz="2100" dirty="0" err="1">
                <a:solidFill>
                  <a:schemeClr val="accent3"/>
                </a:solidFill>
                <a:latin typeface="Arial" panose="020B0604020202020204" pitchFamily="34" charset="0"/>
                <a:cs typeface="Arial" panose="020B0604020202020204" pitchFamily="34" charset="0"/>
              </a:rPr>
              <a:t>Yatun</a:t>
            </a:r>
            <a:r>
              <a:rPr lang="en-US" altLang="en-US" sz="2100" dirty="0">
                <a:solidFill>
                  <a:schemeClr val="accent3"/>
                </a:solidFill>
                <a:latin typeface="Arial" panose="020B0604020202020204" pitchFamily="34" charset="0"/>
                <a:cs typeface="Arial" panose="020B0604020202020204" pitchFamily="34" charset="0"/>
              </a:rPr>
              <a:t>, Chairperson of the Audit Board of Indonesia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AutoShape 2">
            <a:extLst>
              <a:ext uri="{FF2B5EF4-FFF2-40B4-BE49-F238E27FC236}">
                <a16:creationId xmlns:a16="http://schemas.microsoft.com/office/drawing/2014/main" id="{9F629818-E5FD-47BC-96D0-6E0F3E3F1EF5}"/>
              </a:ext>
            </a:extLst>
          </p:cNvPr>
          <p:cNvSpPr>
            <a:spLocks noGrp="1" noChangeArrowheads="1"/>
          </p:cNvSpPr>
          <p:nvPr>
            <p:ph type="title"/>
          </p:nvPr>
        </p:nvSpPr>
        <p:spPr>
          <a:xfrm>
            <a:off x="0" y="381000"/>
            <a:ext cx="9144000" cy="1143000"/>
          </a:xfrm>
        </p:spPr>
        <p:txBody>
          <a:bodyPr/>
          <a:lstStyle/>
          <a:p>
            <a:pPr algn="ctr" eaLnBrk="1" hangingPunct="1"/>
            <a:r>
              <a:rPr lang="en-US" altLang="en-US" sz="4500" dirty="0">
                <a:latin typeface="Arial Black" panose="020B0A04020102020204" pitchFamily="34" charset="0"/>
              </a:rPr>
              <a:t>Thank you</a:t>
            </a:r>
          </a:p>
        </p:txBody>
      </p:sp>
      <p:sp>
        <p:nvSpPr>
          <p:cNvPr id="23556" name="Rectangle 3">
            <a:extLst>
              <a:ext uri="{FF2B5EF4-FFF2-40B4-BE49-F238E27FC236}">
                <a16:creationId xmlns:a16="http://schemas.microsoft.com/office/drawing/2014/main" id="{AD20C97A-D9B4-4F69-98B9-3ED2D8FD83F2}"/>
              </a:ext>
            </a:extLst>
          </p:cNvPr>
          <p:cNvSpPr>
            <a:spLocks noGrp="1" noChangeArrowheads="1"/>
          </p:cNvSpPr>
          <p:nvPr>
            <p:ph idx="1"/>
          </p:nvPr>
        </p:nvSpPr>
        <p:spPr>
          <a:xfrm>
            <a:off x="685019" y="2743200"/>
            <a:ext cx="7239781" cy="2971800"/>
          </a:xfrm>
        </p:spPr>
        <p:txBody>
          <a:bodyPr>
            <a:normAutofit/>
          </a:bodyPr>
          <a:lstStyle/>
          <a:p>
            <a:pPr marL="0" indent="0" algn="ctr" eaLnBrk="1" hangingPunct="1">
              <a:buNone/>
            </a:pPr>
            <a:r>
              <a:rPr lang="en-US" altLang="en-US" sz="3600" dirty="0"/>
              <a:t>The Board of Auditors shall be </a:t>
            </a:r>
          </a:p>
          <a:p>
            <a:pPr marL="0" indent="0" algn="ctr" eaLnBrk="1" hangingPunct="1">
              <a:buNone/>
            </a:pPr>
            <a:r>
              <a:rPr lang="en-US" altLang="en-US" sz="3600" dirty="0">
                <a:solidFill>
                  <a:srgbClr val="FFFF00"/>
                </a:solidFill>
              </a:rPr>
              <a:t>completely independent</a:t>
            </a:r>
            <a:r>
              <a:rPr lang="en-US" altLang="en-US" sz="3600" dirty="0"/>
              <a:t> </a:t>
            </a:r>
          </a:p>
          <a:p>
            <a:pPr marL="0" indent="0" algn="ctr" eaLnBrk="1" hangingPunct="1">
              <a:buNone/>
            </a:pPr>
            <a:r>
              <a:rPr lang="en-US" altLang="en-US" sz="3600" dirty="0"/>
              <a:t>and solely responsible </a:t>
            </a:r>
          </a:p>
          <a:p>
            <a:pPr marL="0" indent="0" algn="ctr" eaLnBrk="1" hangingPunct="1">
              <a:buNone/>
            </a:pPr>
            <a:r>
              <a:rPr lang="en-US" altLang="en-US" sz="3600" dirty="0"/>
              <a:t>for the conduct of the audits.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AutoShape 2">
            <a:extLst>
              <a:ext uri="{FF2B5EF4-FFF2-40B4-BE49-F238E27FC236}">
                <a16:creationId xmlns:a16="http://schemas.microsoft.com/office/drawing/2014/main" id="{B19FF0FB-E2E4-476B-8D80-1E0F86F7D896}"/>
              </a:ext>
            </a:extLst>
          </p:cNvPr>
          <p:cNvSpPr>
            <a:spLocks noGrp="1" noChangeArrowheads="1"/>
          </p:cNvSpPr>
          <p:nvPr>
            <p:ph type="title"/>
          </p:nvPr>
        </p:nvSpPr>
        <p:spPr/>
        <p:txBody>
          <a:bodyPr>
            <a:normAutofit/>
          </a:bodyPr>
          <a:lstStyle/>
          <a:p>
            <a:pPr algn="ctr" eaLnBrk="1" hangingPunct="1"/>
            <a:r>
              <a:rPr lang="en-US" altLang="en-US" sz="3400" dirty="0">
                <a:latin typeface="Arial Black" panose="020B0A04020102020204" pitchFamily="34" charset="0"/>
              </a:rPr>
              <a:t>Establishment of the </a:t>
            </a:r>
            <a:r>
              <a:rPr lang="en-US" altLang="en-US" sz="3400" dirty="0" err="1">
                <a:latin typeface="Arial Black" panose="020B0A04020102020204" pitchFamily="34" charset="0"/>
              </a:rPr>
              <a:t>boA</a:t>
            </a:r>
            <a:endParaRPr lang="en-US" altLang="en-US" sz="3400" dirty="0">
              <a:latin typeface="Arial Black" panose="020B0A04020102020204" pitchFamily="34" charset="0"/>
            </a:endParaRPr>
          </a:p>
        </p:txBody>
      </p:sp>
      <p:sp>
        <p:nvSpPr>
          <p:cNvPr id="5124" name="Rectangle 3">
            <a:extLst>
              <a:ext uri="{FF2B5EF4-FFF2-40B4-BE49-F238E27FC236}">
                <a16:creationId xmlns:a16="http://schemas.microsoft.com/office/drawing/2014/main" id="{D6571F58-DD2D-4444-9599-6071C57F5EAE}"/>
              </a:ext>
            </a:extLst>
          </p:cNvPr>
          <p:cNvSpPr>
            <a:spLocks noGrp="1" noChangeArrowheads="1"/>
          </p:cNvSpPr>
          <p:nvPr>
            <p:ph sz="half" idx="1"/>
          </p:nvPr>
        </p:nvSpPr>
        <p:spPr>
          <a:xfrm>
            <a:off x="685797" y="2011680"/>
            <a:ext cx="7924804" cy="1651085"/>
          </a:xfrm>
        </p:spPr>
        <p:txBody>
          <a:bodyPr>
            <a:normAutofit/>
          </a:bodyPr>
          <a:lstStyle/>
          <a:p>
            <a:pPr marL="0" indent="0" algn="ctr" eaLnBrk="1" hangingPunct="1">
              <a:lnSpc>
                <a:spcPct val="90000"/>
              </a:lnSpc>
              <a:buNone/>
            </a:pPr>
            <a:r>
              <a:rPr lang="en-US" altLang="en-US" sz="3200" b="1" dirty="0">
                <a:latin typeface="Arial" panose="020B0604020202020204" pitchFamily="34" charset="0"/>
                <a:cs typeface="Arial" panose="020B0604020202020204" pitchFamily="34" charset="0"/>
              </a:rPr>
              <a:t>Established by the General Assembly Resolution 74 (I) in 1946</a:t>
            </a:r>
            <a:endParaRPr lang="en-US" altLang="en-US" sz="2800" b="1" dirty="0">
              <a:latin typeface="Arial" panose="020B0604020202020204" pitchFamily="34" charset="0"/>
              <a:cs typeface="Arial" panose="020B0604020202020204" pitchFamily="34" charset="0"/>
            </a:endParaRPr>
          </a:p>
          <a:p>
            <a:pPr lvl="1">
              <a:buFont typeface="Arial" panose="020B0604020202020204" pitchFamily="34" charset="0"/>
              <a:buChar char="•"/>
            </a:pPr>
            <a:endParaRPr lang="en-US" altLang="en-US" sz="2200" dirty="0">
              <a:latin typeface="Arial" panose="020B0604020202020204" pitchFamily="34" charset="0"/>
              <a:cs typeface="Arial" panose="020B0604020202020204" pitchFamily="34" charset="0"/>
            </a:endParaRPr>
          </a:p>
          <a:p>
            <a:pPr lvl="1">
              <a:buFont typeface="Arial" panose="020B0604020202020204" pitchFamily="34" charset="0"/>
              <a:buChar char="•"/>
            </a:pPr>
            <a:endParaRPr lang="en-US" altLang="en-US" sz="2200" dirty="0">
              <a:latin typeface="Arial" panose="020B0604020202020204" pitchFamily="34" charset="0"/>
              <a:cs typeface="Arial" panose="020B0604020202020204" pitchFamily="34" charset="0"/>
            </a:endParaRPr>
          </a:p>
          <a:p>
            <a:pPr lvl="1">
              <a:buFont typeface="Arial" panose="020B0604020202020204" pitchFamily="34" charset="0"/>
              <a:buChar char="•"/>
            </a:pPr>
            <a:endParaRPr lang="en-US" altLang="en-US" sz="2200" dirty="0">
              <a:latin typeface="Arial" panose="020B0604020202020204" pitchFamily="34" charset="0"/>
              <a:cs typeface="Arial" panose="020B0604020202020204" pitchFamily="34" charset="0"/>
            </a:endParaRPr>
          </a:p>
          <a:p>
            <a:pPr lvl="1">
              <a:buFont typeface="Arial" panose="020B0604020202020204" pitchFamily="34" charset="0"/>
              <a:buChar char="•"/>
            </a:pPr>
            <a:endParaRPr lang="en-US" altLang="en-US" sz="2200" dirty="0">
              <a:latin typeface="Arial" panose="020B0604020202020204" pitchFamily="34" charset="0"/>
              <a:cs typeface="Arial" panose="020B0604020202020204" pitchFamily="34" charset="0"/>
            </a:endParaRPr>
          </a:p>
          <a:p>
            <a:pPr lvl="1">
              <a:buFont typeface="Arial" panose="020B0604020202020204" pitchFamily="34" charset="0"/>
              <a:buChar char="•"/>
            </a:pPr>
            <a:endParaRPr lang="en-US" altLang="en-US" sz="2200" dirty="0">
              <a:latin typeface="Arial" panose="020B0604020202020204" pitchFamily="34" charset="0"/>
              <a:cs typeface="Arial" panose="020B0604020202020204" pitchFamily="34" charset="0"/>
            </a:endParaRPr>
          </a:p>
          <a:p>
            <a:pPr lvl="1">
              <a:buFont typeface="Arial" panose="020B0604020202020204" pitchFamily="34" charset="0"/>
              <a:buChar char="•"/>
            </a:pPr>
            <a:endParaRPr lang="en-US" altLang="en-US" sz="2200" dirty="0">
              <a:latin typeface="Arial" panose="020B0604020202020204" pitchFamily="34" charset="0"/>
              <a:cs typeface="Arial" panose="020B0604020202020204" pitchFamily="34" charset="0"/>
            </a:endParaRPr>
          </a:p>
          <a:p>
            <a:pPr lvl="1">
              <a:buFont typeface="Arial" panose="020B0604020202020204" pitchFamily="34" charset="0"/>
              <a:buChar char="•"/>
            </a:pPr>
            <a:endParaRPr lang="en-US" altLang="en-US" sz="2200" dirty="0">
              <a:latin typeface="Arial" panose="020B0604020202020204" pitchFamily="34" charset="0"/>
              <a:cs typeface="Arial" panose="020B0604020202020204" pitchFamily="34" charset="0"/>
            </a:endParaRPr>
          </a:p>
          <a:p>
            <a:pPr lvl="1">
              <a:buFont typeface="Arial" panose="020B0604020202020204" pitchFamily="34" charset="0"/>
              <a:buChar char="•"/>
            </a:pPr>
            <a:endParaRPr lang="en-US" altLang="en-US" sz="2200" dirty="0">
              <a:latin typeface="Arial" panose="020B0604020202020204" pitchFamily="34" charset="0"/>
              <a:cs typeface="Arial" panose="020B0604020202020204" pitchFamily="34" charset="0"/>
            </a:endParaRPr>
          </a:p>
          <a:p>
            <a:pPr lvl="1">
              <a:buFont typeface="Arial" panose="020B0604020202020204" pitchFamily="34" charset="0"/>
              <a:buChar char="•"/>
            </a:pPr>
            <a:endParaRPr lang="en-US" altLang="en-US" sz="2200" dirty="0">
              <a:latin typeface="Arial" panose="020B0604020202020204" pitchFamily="34" charset="0"/>
              <a:cs typeface="Arial" panose="020B0604020202020204" pitchFamily="34" charset="0"/>
            </a:endParaRPr>
          </a:p>
          <a:p>
            <a:pPr lvl="1">
              <a:buFont typeface="Arial" panose="020B0604020202020204" pitchFamily="34" charset="0"/>
              <a:buChar char="•"/>
            </a:pPr>
            <a:endParaRPr lang="en-US" altLang="en-US" sz="2200" dirty="0">
              <a:latin typeface="Arial" panose="020B0604020202020204" pitchFamily="34" charset="0"/>
              <a:cs typeface="Arial" panose="020B0604020202020204" pitchFamily="34" charset="0"/>
            </a:endParaRPr>
          </a:p>
          <a:p>
            <a:pPr lvl="1">
              <a:buFont typeface="Arial" panose="020B0604020202020204" pitchFamily="34" charset="0"/>
              <a:buChar char="•"/>
            </a:pPr>
            <a:endParaRPr lang="en-US" altLang="en-US" sz="2200" dirty="0">
              <a:latin typeface="Arial" panose="020B0604020202020204" pitchFamily="34" charset="0"/>
              <a:cs typeface="Arial" panose="020B0604020202020204" pitchFamily="34" charset="0"/>
            </a:endParaRPr>
          </a:p>
          <a:p>
            <a:pPr lvl="1">
              <a:buFont typeface="Arial" panose="020B0604020202020204" pitchFamily="34" charset="0"/>
              <a:buChar char="•"/>
            </a:pPr>
            <a:endParaRPr lang="en-US" altLang="en-US" sz="2200" dirty="0">
              <a:latin typeface="Arial" panose="020B0604020202020204" pitchFamily="34" charset="0"/>
              <a:cs typeface="Arial" panose="020B0604020202020204" pitchFamily="34" charset="0"/>
            </a:endParaRPr>
          </a:p>
          <a:p>
            <a:pPr lvl="1">
              <a:buFont typeface="Arial" panose="020B0604020202020204" pitchFamily="34" charset="0"/>
              <a:buChar char="•"/>
            </a:pPr>
            <a:endParaRPr lang="en-US" altLang="en-US" sz="2200" dirty="0">
              <a:latin typeface="Arial" panose="020B0604020202020204" pitchFamily="34" charset="0"/>
              <a:cs typeface="Arial" panose="020B0604020202020204" pitchFamily="34" charset="0"/>
            </a:endParaRPr>
          </a:p>
          <a:p>
            <a:pPr lvl="1">
              <a:buFont typeface="Arial" panose="020B0604020202020204" pitchFamily="34" charset="0"/>
              <a:buChar char="•"/>
            </a:pPr>
            <a:endParaRPr lang="en-US" altLang="en-US" sz="2200" dirty="0">
              <a:latin typeface="Arial" panose="020B0604020202020204" pitchFamily="34" charset="0"/>
              <a:cs typeface="Arial" panose="020B0604020202020204" pitchFamily="34" charset="0"/>
            </a:endParaRPr>
          </a:p>
          <a:p>
            <a:pPr lvl="1">
              <a:buFont typeface="Arial" panose="020B0604020202020204" pitchFamily="34" charset="0"/>
              <a:buChar char="•"/>
            </a:pPr>
            <a:endParaRPr lang="en-US" altLang="en-US" sz="2200" dirty="0">
              <a:latin typeface="Arial" panose="020B0604020202020204" pitchFamily="34" charset="0"/>
              <a:cs typeface="Arial" panose="020B0604020202020204" pitchFamily="34" charset="0"/>
            </a:endParaRPr>
          </a:p>
          <a:p>
            <a:pPr lvl="1">
              <a:buFont typeface="Arial" panose="020B0604020202020204" pitchFamily="34" charset="0"/>
              <a:buChar char="•"/>
            </a:pPr>
            <a:endParaRPr lang="en-US" altLang="en-US" sz="2200" dirty="0">
              <a:latin typeface="Arial" panose="020B0604020202020204" pitchFamily="34" charset="0"/>
              <a:cs typeface="Arial" panose="020B0604020202020204" pitchFamily="34" charset="0"/>
            </a:endParaRPr>
          </a:p>
        </p:txBody>
      </p:sp>
      <p:pic>
        <p:nvPicPr>
          <p:cNvPr id="6" name="Content Placeholder 5">
            <a:extLst>
              <a:ext uri="{FF2B5EF4-FFF2-40B4-BE49-F238E27FC236}">
                <a16:creationId xmlns:a16="http://schemas.microsoft.com/office/drawing/2014/main" id="{C91CDC1D-7472-537F-B7CF-5373718BF7C6}"/>
              </a:ext>
            </a:extLst>
          </p:cNvPr>
          <p:cNvPicPr>
            <a:picLocks noGrp="1" noChangeAspect="1"/>
          </p:cNvPicPr>
          <p:nvPr>
            <p:ph sz="half" idx="2"/>
          </p:nvPr>
        </p:nvPicPr>
        <p:blipFill>
          <a:blip r:embed="rId2"/>
          <a:stretch>
            <a:fillRect/>
          </a:stretch>
        </p:blipFill>
        <p:spPr>
          <a:xfrm>
            <a:off x="4572000" y="3845156"/>
            <a:ext cx="4236722" cy="2561740"/>
          </a:xfrm>
        </p:spPr>
      </p:pic>
      <p:pic>
        <p:nvPicPr>
          <p:cNvPr id="3" name="Picture 2">
            <a:extLst>
              <a:ext uri="{FF2B5EF4-FFF2-40B4-BE49-F238E27FC236}">
                <a16:creationId xmlns:a16="http://schemas.microsoft.com/office/drawing/2014/main" id="{7C787A9A-288A-5D99-CE55-C76C4084E3A0}"/>
              </a:ext>
            </a:extLst>
          </p:cNvPr>
          <p:cNvPicPr>
            <a:picLocks noChangeAspect="1"/>
          </p:cNvPicPr>
          <p:nvPr/>
        </p:nvPicPr>
        <p:blipFill>
          <a:blip r:embed="rId3"/>
          <a:stretch>
            <a:fillRect/>
          </a:stretch>
        </p:blipFill>
        <p:spPr>
          <a:xfrm>
            <a:off x="533399" y="3453919"/>
            <a:ext cx="3886201" cy="2946881"/>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AutoShape 2">
            <a:extLst>
              <a:ext uri="{FF2B5EF4-FFF2-40B4-BE49-F238E27FC236}">
                <a16:creationId xmlns:a16="http://schemas.microsoft.com/office/drawing/2014/main" id="{F58E35AA-9CFC-4C82-A01F-AA76291E88A9}"/>
              </a:ext>
            </a:extLst>
          </p:cNvPr>
          <p:cNvSpPr>
            <a:spLocks noGrp="1" noChangeArrowheads="1"/>
          </p:cNvSpPr>
          <p:nvPr>
            <p:ph type="title"/>
          </p:nvPr>
        </p:nvSpPr>
        <p:spPr>
          <a:xfrm>
            <a:off x="0" y="284176"/>
            <a:ext cx="9144000" cy="1508760"/>
          </a:xfrm>
        </p:spPr>
        <p:txBody>
          <a:bodyPr>
            <a:normAutofit/>
          </a:bodyPr>
          <a:lstStyle/>
          <a:p>
            <a:pPr algn="ctr" eaLnBrk="1" hangingPunct="1"/>
            <a:r>
              <a:rPr lang="en-US" altLang="en-US" sz="3400" dirty="0">
                <a:latin typeface="Arial Black" panose="020B0A04020102020204" pitchFamily="34" charset="0"/>
              </a:rPr>
              <a:t>Current Composition</a:t>
            </a:r>
          </a:p>
        </p:txBody>
      </p:sp>
      <p:sp>
        <p:nvSpPr>
          <p:cNvPr id="6148" name="Rectangle 3">
            <a:extLst>
              <a:ext uri="{FF2B5EF4-FFF2-40B4-BE49-F238E27FC236}">
                <a16:creationId xmlns:a16="http://schemas.microsoft.com/office/drawing/2014/main" id="{EACBB656-5D14-46CE-BA63-DD4340C40B77}"/>
              </a:ext>
            </a:extLst>
          </p:cNvPr>
          <p:cNvSpPr>
            <a:spLocks noGrp="1" noChangeArrowheads="1"/>
          </p:cNvSpPr>
          <p:nvPr>
            <p:ph idx="1"/>
          </p:nvPr>
        </p:nvSpPr>
        <p:spPr>
          <a:xfrm>
            <a:off x="228600" y="2011680"/>
            <a:ext cx="8610600" cy="4206240"/>
          </a:xfrm>
        </p:spPr>
        <p:txBody>
          <a:bodyPr>
            <a:normAutofit fontScale="92500" lnSpcReduction="10000"/>
          </a:bodyPr>
          <a:lstStyle/>
          <a:p>
            <a:pPr marL="0" indent="0">
              <a:buNone/>
            </a:pPr>
            <a:r>
              <a:rPr lang="en-US" altLang="en-US" sz="2800" dirty="0">
                <a:latin typeface="Arial" panose="020B0604020202020204" pitchFamily="34" charset="0"/>
                <a:cs typeface="Arial" panose="020B0604020202020204" pitchFamily="34" charset="0"/>
              </a:rPr>
              <a:t>The General Assembly appoints three members to the BOA:</a:t>
            </a:r>
          </a:p>
          <a:p>
            <a:pPr marL="0" indent="0">
              <a:buNone/>
            </a:pPr>
            <a:endParaRPr lang="en-US" altLang="en-US" sz="1200" dirty="0">
              <a:latin typeface="Arial" panose="020B0604020202020204" pitchFamily="34" charset="0"/>
              <a:cs typeface="Arial" panose="020B0604020202020204" pitchFamily="34" charset="0"/>
            </a:endParaRPr>
          </a:p>
          <a:p>
            <a:pPr>
              <a:buClr>
                <a:srgbClr val="FFFF00"/>
              </a:buClr>
              <a:buFont typeface="Wingdings" panose="05000000000000000000" pitchFamily="2" charset="2"/>
              <a:buChar char="q"/>
            </a:pPr>
            <a:r>
              <a:rPr lang="en-US" altLang="en-US" sz="2600" dirty="0">
                <a:latin typeface="Arial" panose="020B0604020202020204" pitchFamily="34" charset="0"/>
                <a:cs typeface="Arial" panose="020B0604020202020204" pitchFamily="34" charset="0"/>
              </a:rPr>
              <a:t> Each member must be the Auditor-General (or equivalent) of a Member State</a:t>
            </a:r>
          </a:p>
          <a:p>
            <a:pPr>
              <a:buClr>
                <a:srgbClr val="FFFF00"/>
              </a:buClr>
              <a:buFont typeface="Wingdings" panose="05000000000000000000" pitchFamily="2" charset="2"/>
              <a:buChar char="q"/>
            </a:pPr>
            <a:r>
              <a:rPr lang="en-US" altLang="en-US" sz="2600" dirty="0">
                <a:latin typeface="Arial" panose="020B0604020202020204" pitchFamily="34" charset="0"/>
                <a:cs typeface="Arial" panose="020B0604020202020204" pitchFamily="34" charset="0"/>
              </a:rPr>
              <a:t> Non-consecutive term of office of six years' duration (By A/RES/55/248, the term of members of the BOA was changed from three to six years, commencing 1 July 2002)</a:t>
            </a:r>
          </a:p>
          <a:p>
            <a:pPr>
              <a:buClr>
                <a:srgbClr val="FFFF00"/>
              </a:buClr>
              <a:buFont typeface="Wingdings" panose="05000000000000000000" pitchFamily="2" charset="2"/>
              <a:buChar char="q"/>
            </a:pPr>
            <a:r>
              <a:rPr lang="en-US" altLang="en-US" sz="2600" dirty="0">
                <a:latin typeface="Arial" panose="020B0604020202020204" pitchFamily="34" charset="0"/>
                <a:cs typeface="Arial" panose="020B0604020202020204" pitchFamily="34" charset="0"/>
              </a:rPr>
              <a:t> Staggered appointments have been maintained in such a way that the term of one of the members expires every two years.  </a:t>
            </a:r>
          </a:p>
          <a:p>
            <a:pPr>
              <a:buFont typeface="Arial" panose="020B0604020202020204" pitchFamily="34" charset="0"/>
              <a:buChar char="•"/>
            </a:pPr>
            <a:endParaRPr lang="en-US" altLang="en-US" sz="2600" dirty="0">
              <a:latin typeface="Arial" panose="020B0604020202020204" pitchFamily="34" charset="0"/>
              <a:cs typeface="Arial" panose="020B060402020202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AutoShape 2">
            <a:extLst>
              <a:ext uri="{FF2B5EF4-FFF2-40B4-BE49-F238E27FC236}">
                <a16:creationId xmlns:a16="http://schemas.microsoft.com/office/drawing/2014/main" id="{F58E35AA-9CFC-4C82-A01F-AA76291E88A9}"/>
              </a:ext>
            </a:extLst>
          </p:cNvPr>
          <p:cNvSpPr>
            <a:spLocks noGrp="1" noChangeArrowheads="1"/>
          </p:cNvSpPr>
          <p:nvPr>
            <p:ph type="title"/>
          </p:nvPr>
        </p:nvSpPr>
        <p:spPr>
          <a:xfrm>
            <a:off x="0" y="284176"/>
            <a:ext cx="9144000" cy="1508760"/>
          </a:xfrm>
        </p:spPr>
        <p:txBody>
          <a:bodyPr>
            <a:normAutofit/>
          </a:bodyPr>
          <a:lstStyle/>
          <a:p>
            <a:pPr algn="ctr" eaLnBrk="1" hangingPunct="1"/>
            <a:r>
              <a:rPr lang="en-US" altLang="en-US" sz="3400" dirty="0">
                <a:latin typeface="Arial Black" panose="020B0A04020102020204" pitchFamily="34" charset="0"/>
              </a:rPr>
              <a:t>Procedure of appointment</a:t>
            </a:r>
          </a:p>
        </p:txBody>
      </p:sp>
      <p:sp>
        <p:nvSpPr>
          <p:cNvPr id="7" name="Rectangle 3">
            <a:extLst>
              <a:ext uri="{FF2B5EF4-FFF2-40B4-BE49-F238E27FC236}">
                <a16:creationId xmlns:a16="http://schemas.microsoft.com/office/drawing/2014/main" id="{43EEB80A-AE38-48D0-9183-0F7CBF836319}"/>
              </a:ext>
            </a:extLst>
          </p:cNvPr>
          <p:cNvSpPr txBox="1">
            <a:spLocks noChangeArrowheads="1"/>
          </p:cNvSpPr>
          <p:nvPr/>
        </p:nvSpPr>
        <p:spPr>
          <a:xfrm>
            <a:off x="228600" y="2123976"/>
            <a:ext cx="8610600" cy="4267200"/>
          </a:xfrm>
          <a:prstGeom prst="rect">
            <a:avLst/>
          </a:prstGeom>
        </p:spPr>
        <p:txBody>
          <a:bodyPr vert="horz" lIns="91440" tIns="45720" rIns="91440" bIns="45720" rtlCol="0">
            <a:noAutofit/>
          </a:bodyPr>
          <a:lst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a:lstStyle>
          <a:p>
            <a:pPr>
              <a:lnSpc>
                <a:spcPct val="80000"/>
              </a:lnSpc>
              <a:buClr>
                <a:srgbClr val="00B050"/>
              </a:buClr>
              <a:buFont typeface="Wingdings" panose="05000000000000000000" pitchFamily="2" charset="2"/>
              <a:buChar char="q"/>
            </a:pPr>
            <a:r>
              <a:rPr lang="en-US" altLang="en-US" sz="2800" dirty="0">
                <a:latin typeface="Arial" panose="020B0604020202020204" pitchFamily="34" charset="0"/>
                <a:cs typeface="Arial" panose="020B0604020202020204" pitchFamily="34" charset="0"/>
              </a:rPr>
              <a:t> The General Assembly announces in early March the impending vacancy of a Board member effective 1 July of the following year</a:t>
            </a:r>
          </a:p>
          <a:p>
            <a:pPr>
              <a:lnSpc>
                <a:spcPct val="80000"/>
              </a:lnSpc>
              <a:buClr>
                <a:srgbClr val="00B050"/>
              </a:buClr>
              <a:buFont typeface="Wingdings" panose="05000000000000000000" pitchFamily="2" charset="2"/>
              <a:buChar char="q"/>
            </a:pPr>
            <a:endParaRPr lang="en-US" altLang="en-US" sz="1200" dirty="0">
              <a:latin typeface="Arial" panose="020B0604020202020204" pitchFamily="34" charset="0"/>
              <a:cs typeface="Arial" panose="020B0604020202020204" pitchFamily="34" charset="0"/>
            </a:endParaRPr>
          </a:p>
          <a:p>
            <a:pPr>
              <a:lnSpc>
                <a:spcPct val="80000"/>
              </a:lnSpc>
              <a:buClr>
                <a:srgbClr val="00B050"/>
              </a:buClr>
              <a:buFont typeface="Wingdings" panose="05000000000000000000" pitchFamily="2" charset="2"/>
              <a:buChar char="q"/>
            </a:pPr>
            <a:r>
              <a:rPr lang="en-US" altLang="en-US" sz="2800" dirty="0">
                <a:latin typeface="Arial" panose="020B0604020202020204" pitchFamily="34" charset="0"/>
                <a:cs typeface="Arial" panose="020B0604020202020204" pitchFamily="34" charset="0"/>
              </a:rPr>
              <a:t> Member States put forth the candidacy of their Auditors-General to the Fifth Committee</a:t>
            </a:r>
          </a:p>
          <a:p>
            <a:pPr>
              <a:lnSpc>
                <a:spcPct val="80000"/>
              </a:lnSpc>
              <a:buClr>
                <a:srgbClr val="00B050"/>
              </a:buClr>
              <a:buFont typeface="Wingdings" panose="05000000000000000000" pitchFamily="2" charset="2"/>
              <a:buChar char="q"/>
            </a:pPr>
            <a:endParaRPr lang="en-US" altLang="en-US" sz="1200" dirty="0">
              <a:latin typeface="Arial" panose="020B0604020202020204" pitchFamily="34" charset="0"/>
              <a:cs typeface="Arial" panose="020B0604020202020204" pitchFamily="34" charset="0"/>
            </a:endParaRPr>
          </a:p>
          <a:p>
            <a:pPr>
              <a:lnSpc>
                <a:spcPct val="80000"/>
              </a:lnSpc>
              <a:buClr>
                <a:srgbClr val="00B050"/>
              </a:buClr>
              <a:buFont typeface="Wingdings" panose="05000000000000000000" pitchFamily="2" charset="2"/>
              <a:buChar char="q"/>
            </a:pPr>
            <a:r>
              <a:rPr lang="en-US" altLang="en-US" sz="2800" dirty="0">
                <a:latin typeface="Arial" panose="020B0604020202020204" pitchFamily="34" charset="0"/>
                <a:cs typeface="Arial" panose="020B0604020202020204" pitchFamily="34" charset="0"/>
              </a:rPr>
              <a:t> Election is held usually on the first Friday in November</a:t>
            </a:r>
          </a:p>
        </p:txBody>
      </p:sp>
    </p:spTree>
    <p:extLst>
      <p:ext uri="{BB962C8B-B14F-4D97-AF65-F5344CB8AC3E}">
        <p14:creationId xmlns:p14="http://schemas.microsoft.com/office/powerpoint/2010/main" val="40335484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CC24E9-44E9-419A-BA23-39E1BA8922C7}"/>
              </a:ext>
            </a:extLst>
          </p:cNvPr>
          <p:cNvSpPr>
            <a:spLocks noGrp="1"/>
          </p:cNvSpPr>
          <p:nvPr>
            <p:ph type="title"/>
          </p:nvPr>
        </p:nvSpPr>
        <p:spPr>
          <a:xfrm>
            <a:off x="533788" y="533400"/>
            <a:ext cx="8076419" cy="1087424"/>
          </a:xfrm>
        </p:spPr>
        <p:txBody>
          <a:bodyPr>
            <a:normAutofit/>
          </a:bodyPr>
          <a:lstStyle/>
          <a:p>
            <a:pPr algn="ctr"/>
            <a:r>
              <a:rPr lang="en-US" sz="3200" b="1" dirty="0">
                <a:latin typeface="Arial Black" panose="020B0A04020102020204" pitchFamily="34" charset="0"/>
              </a:rPr>
              <a:t>Current members </a:t>
            </a:r>
            <a:endParaRPr lang="en-US" sz="3200" dirty="0">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FEDB41C9-A2C0-176F-C2C4-1CF911C8AB3A}"/>
              </a:ext>
            </a:extLst>
          </p:cNvPr>
          <p:cNvPicPr>
            <a:picLocks noChangeAspect="1"/>
          </p:cNvPicPr>
          <p:nvPr/>
        </p:nvPicPr>
        <p:blipFill>
          <a:blip r:embed="rId2"/>
          <a:stretch>
            <a:fillRect/>
          </a:stretch>
        </p:blipFill>
        <p:spPr>
          <a:xfrm>
            <a:off x="748972" y="1981200"/>
            <a:ext cx="7643384" cy="4126468"/>
          </a:xfrm>
          <a:prstGeom prst="rect">
            <a:avLst/>
          </a:prstGeom>
        </p:spPr>
      </p:pic>
      <p:sp>
        <p:nvSpPr>
          <p:cNvPr id="4" name="TextBox 3">
            <a:extLst>
              <a:ext uri="{FF2B5EF4-FFF2-40B4-BE49-F238E27FC236}">
                <a16:creationId xmlns:a16="http://schemas.microsoft.com/office/drawing/2014/main" id="{6823B114-AE26-49C9-9AD6-6FE4A9529803}"/>
              </a:ext>
            </a:extLst>
          </p:cNvPr>
          <p:cNvSpPr txBox="1"/>
          <p:nvPr/>
        </p:nvSpPr>
        <p:spPr>
          <a:xfrm>
            <a:off x="1905000" y="6167735"/>
            <a:ext cx="5257800" cy="461665"/>
          </a:xfrm>
          <a:prstGeom prst="rect">
            <a:avLst/>
          </a:prstGeom>
          <a:noFill/>
        </p:spPr>
        <p:txBody>
          <a:bodyPr wrap="square">
            <a:spAutoFit/>
          </a:bodyPr>
          <a:lstStyle/>
          <a:p>
            <a:pPr>
              <a:buClr>
                <a:srgbClr val="FFFF00"/>
              </a:buClr>
              <a:buFont typeface="Wingdings" panose="05000000000000000000" pitchFamily="2" charset="2"/>
              <a:buChar char="q"/>
            </a:pPr>
            <a:r>
              <a:rPr lang="en-US" altLang="en-US" sz="2400" dirty="0">
                <a:latin typeface="Arial" panose="020B0604020202020204" pitchFamily="34" charset="0"/>
                <a:cs typeface="Arial" panose="020B0604020202020204" pitchFamily="34" charset="0"/>
              </a:rPr>
              <a:t> Jointly responsible for audits</a:t>
            </a:r>
          </a:p>
        </p:txBody>
      </p:sp>
    </p:spTree>
    <p:extLst>
      <p:ext uri="{BB962C8B-B14F-4D97-AF65-F5344CB8AC3E}">
        <p14:creationId xmlns:p14="http://schemas.microsoft.com/office/powerpoint/2010/main" val="12235350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AutoShape 2">
            <a:extLst>
              <a:ext uri="{FF2B5EF4-FFF2-40B4-BE49-F238E27FC236}">
                <a16:creationId xmlns:a16="http://schemas.microsoft.com/office/drawing/2014/main" id="{B7F26D31-518D-4907-9A1A-8ED1A8DE7D5E}"/>
              </a:ext>
            </a:extLst>
          </p:cNvPr>
          <p:cNvSpPr>
            <a:spLocks noGrp="1" noChangeArrowheads="1"/>
          </p:cNvSpPr>
          <p:nvPr>
            <p:ph type="title"/>
          </p:nvPr>
        </p:nvSpPr>
        <p:spPr>
          <a:xfrm>
            <a:off x="0" y="457200"/>
            <a:ext cx="9144000" cy="1143000"/>
          </a:xfrm>
        </p:spPr>
        <p:txBody>
          <a:bodyPr>
            <a:normAutofit/>
          </a:bodyPr>
          <a:lstStyle/>
          <a:p>
            <a:pPr algn="ctr" eaLnBrk="1" hangingPunct="1"/>
            <a:r>
              <a:rPr lang="en-US" altLang="en-US" sz="3400" dirty="0">
                <a:latin typeface="Arial Black" panose="020B0A04020102020204" pitchFamily="34" charset="0"/>
              </a:rPr>
              <a:t>Audit Operations Committee (AOC) </a:t>
            </a:r>
          </a:p>
        </p:txBody>
      </p:sp>
      <p:sp>
        <p:nvSpPr>
          <p:cNvPr id="8196" name="Rectangle 3">
            <a:extLst>
              <a:ext uri="{FF2B5EF4-FFF2-40B4-BE49-F238E27FC236}">
                <a16:creationId xmlns:a16="http://schemas.microsoft.com/office/drawing/2014/main" id="{DB3F5FD8-3B07-4073-B9B8-DBE53F58C212}"/>
              </a:ext>
            </a:extLst>
          </p:cNvPr>
          <p:cNvSpPr>
            <a:spLocks noGrp="1" noChangeArrowheads="1"/>
          </p:cNvSpPr>
          <p:nvPr>
            <p:ph idx="1"/>
          </p:nvPr>
        </p:nvSpPr>
        <p:spPr>
          <a:xfrm>
            <a:off x="228600" y="2133600"/>
            <a:ext cx="8610600" cy="4495800"/>
          </a:xfrm>
        </p:spPr>
        <p:txBody>
          <a:bodyPr>
            <a:noAutofit/>
          </a:bodyPr>
          <a:lstStyle/>
          <a:p>
            <a:pPr>
              <a:lnSpc>
                <a:spcPct val="100000"/>
              </a:lnSpc>
              <a:buClr>
                <a:srgbClr val="00B0F0"/>
              </a:buClr>
              <a:buFont typeface="Wingdings" panose="05000000000000000000" pitchFamily="2" charset="2"/>
              <a:buChar char="q"/>
            </a:pPr>
            <a:r>
              <a:rPr lang="en-US" altLang="en-US" sz="2800" dirty="0">
                <a:latin typeface="Arial" panose="020B0604020202020204" pitchFamily="34" charset="0"/>
                <a:cs typeface="Arial" panose="020B0604020202020204" pitchFamily="34" charset="0"/>
              </a:rPr>
              <a:t> Established in 1976 within the BOA</a:t>
            </a:r>
          </a:p>
          <a:p>
            <a:pPr eaLnBrk="1" hangingPunct="1">
              <a:lnSpc>
                <a:spcPct val="100000"/>
              </a:lnSpc>
              <a:buClr>
                <a:srgbClr val="00B0F0"/>
              </a:buClr>
              <a:buFont typeface="Wingdings" panose="05000000000000000000" pitchFamily="2" charset="2"/>
              <a:buChar char="q"/>
            </a:pPr>
            <a:r>
              <a:rPr lang="en-US" altLang="en-US" sz="2800" dirty="0">
                <a:latin typeface="Arial" panose="020B0604020202020204" pitchFamily="34" charset="0"/>
                <a:cs typeface="Arial" panose="020B0604020202020204" pitchFamily="34" charset="0"/>
              </a:rPr>
              <a:t> Composed of three Directors of External Audit, each representing a member of the BOA</a:t>
            </a:r>
          </a:p>
          <a:p>
            <a:pPr eaLnBrk="1" hangingPunct="1">
              <a:lnSpc>
                <a:spcPct val="100000"/>
              </a:lnSpc>
              <a:buClr>
                <a:srgbClr val="00B0F0"/>
              </a:buClr>
              <a:buFont typeface="Wingdings" panose="05000000000000000000" pitchFamily="2" charset="2"/>
              <a:buChar char="q"/>
            </a:pPr>
            <a:r>
              <a:rPr lang="en-US" altLang="en-US" sz="2800" dirty="0">
                <a:latin typeface="Arial" panose="020B0604020202020204" pitchFamily="34" charset="0"/>
                <a:cs typeface="Arial" panose="020B0604020202020204" pitchFamily="34" charset="0"/>
              </a:rPr>
              <a:t> Rotating </a:t>
            </a:r>
            <a:r>
              <a:rPr lang="en-US" altLang="en-US" sz="2800" dirty="0" err="1">
                <a:latin typeface="Arial" panose="020B0604020202020204" pitchFamily="34" charset="0"/>
                <a:cs typeface="Arial" panose="020B0604020202020204" pitchFamily="34" charset="0"/>
              </a:rPr>
              <a:t>chairship</a:t>
            </a:r>
            <a:r>
              <a:rPr lang="en-US" altLang="en-US" sz="2800" dirty="0">
                <a:latin typeface="Arial" panose="020B0604020202020204" pitchFamily="34" charset="0"/>
                <a:cs typeface="Arial" panose="020B0604020202020204" pitchFamily="34" charset="0"/>
              </a:rPr>
              <a:t> with two-year term </a:t>
            </a:r>
          </a:p>
          <a:p>
            <a:pPr eaLnBrk="1" hangingPunct="1">
              <a:lnSpc>
                <a:spcPct val="100000"/>
              </a:lnSpc>
              <a:buClr>
                <a:srgbClr val="00B0F0"/>
              </a:buClr>
              <a:buFont typeface="Wingdings" panose="05000000000000000000" pitchFamily="2" charset="2"/>
              <a:buChar char="q"/>
            </a:pPr>
            <a:r>
              <a:rPr lang="en-US" altLang="en-US" sz="2800" dirty="0">
                <a:latin typeface="Arial" panose="020B0604020202020204" pitchFamily="34" charset="0"/>
                <a:cs typeface="Arial" panose="020B0604020202020204" pitchFamily="34" charset="0"/>
              </a:rPr>
              <a:t> Coordinates the work of the BOA to ensure that professional standards are maintained through review of audit plans, management letters and audit reports</a:t>
            </a:r>
          </a:p>
        </p:txBody>
      </p:sp>
    </p:spTree>
    <p:extLst>
      <p:ext uri="{BB962C8B-B14F-4D97-AF65-F5344CB8AC3E}">
        <p14:creationId xmlns:p14="http://schemas.microsoft.com/office/powerpoint/2010/main" val="1937897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CC24E9-44E9-419A-BA23-39E1BA8922C7}"/>
              </a:ext>
            </a:extLst>
          </p:cNvPr>
          <p:cNvSpPr>
            <a:spLocks noGrp="1"/>
          </p:cNvSpPr>
          <p:nvPr>
            <p:ph type="title"/>
          </p:nvPr>
        </p:nvSpPr>
        <p:spPr>
          <a:xfrm>
            <a:off x="543569" y="446275"/>
            <a:ext cx="8076419" cy="1087424"/>
          </a:xfrm>
        </p:spPr>
        <p:txBody>
          <a:bodyPr>
            <a:normAutofit/>
          </a:bodyPr>
          <a:lstStyle/>
          <a:p>
            <a:pPr algn="ctr"/>
            <a:r>
              <a:rPr lang="en-US" sz="3200" b="1" dirty="0">
                <a:latin typeface="Arial Black" panose="020B0A04020102020204" pitchFamily="34" charset="0"/>
              </a:rPr>
              <a:t>Current members of the </a:t>
            </a:r>
            <a:br>
              <a:rPr lang="en-US" sz="3200" b="1" dirty="0">
                <a:latin typeface="Arial Black" panose="020B0A04020102020204" pitchFamily="34" charset="0"/>
              </a:rPr>
            </a:br>
            <a:r>
              <a:rPr lang="en-US" sz="3200" b="1" dirty="0">
                <a:latin typeface="Arial Black" panose="020B0A04020102020204" pitchFamily="34" charset="0"/>
              </a:rPr>
              <a:t>AUDIT OPERATIONS COMMITTEE</a:t>
            </a:r>
            <a:endParaRPr lang="en-US" sz="3200" dirty="0">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DB5F5ED5-72E7-3EF9-241C-EF22CC6F76D0}"/>
              </a:ext>
            </a:extLst>
          </p:cNvPr>
          <p:cNvPicPr>
            <a:picLocks noChangeAspect="1"/>
          </p:cNvPicPr>
          <p:nvPr/>
        </p:nvPicPr>
        <p:blipFill>
          <a:blip r:embed="rId2"/>
          <a:stretch>
            <a:fillRect/>
          </a:stretch>
        </p:blipFill>
        <p:spPr>
          <a:xfrm>
            <a:off x="381000" y="1924051"/>
            <a:ext cx="8472096" cy="4494842"/>
          </a:xfrm>
          <a:prstGeom prst="rect">
            <a:avLst/>
          </a:prstGeom>
        </p:spPr>
      </p:pic>
    </p:spTree>
    <p:extLst>
      <p:ext uri="{BB962C8B-B14F-4D97-AF65-F5344CB8AC3E}">
        <p14:creationId xmlns:p14="http://schemas.microsoft.com/office/powerpoint/2010/main" val="14536671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FC2D00-E17C-F22E-FAF2-C84425863021}"/>
              </a:ext>
            </a:extLst>
          </p:cNvPr>
          <p:cNvSpPr>
            <a:spLocks noGrp="1"/>
          </p:cNvSpPr>
          <p:nvPr>
            <p:ph type="title"/>
          </p:nvPr>
        </p:nvSpPr>
        <p:spPr/>
        <p:txBody>
          <a:bodyPr>
            <a:normAutofit/>
          </a:bodyPr>
          <a:lstStyle/>
          <a:p>
            <a:r>
              <a:rPr lang="en-US" sz="3600" dirty="0">
                <a:latin typeface="Arial Black" panose="020B0A04020102020204" pitchFamily="34" charset="0"/>
              </a:rPr>
              <a:t>regulatory framework</a:t>
            </a:r>
          </a:p>
        </p:txBody>
      </p:sp>
      <p:sp>
        <p:nvSpPr>
          <p:cNvPr id="4" name="Slide Number Placeholder 3">
            <a:extLst>
              <a:ext uri="{FF2B5EF4-FFF2-40B4-BE49-F238E27FC236}">
                <a16:creationId xmlns:a16="http://schemas.microsoft.com/office/drawing/2014/main" id="{31D03DED-41A1-AF7A-9651-3714F6863E52}"/>
              </a:ext>
            </a:extLst>
          </p:cNvPr>
          <p:cNvSpPr>
            <a:spLocks noGrp="1"/>
          </p:cNvSpPr>
          <p:nvPr>
            <p:ph type="sldNum" sz="quarter" idx="12"/>
          </p:nvPr>
        </p:nvSpPr>
        <p:spPr/>
        <p:txBody>
          <a:bodyPr/>
          <a:lstStyle/>
          <a:p>
            <a:pPr>
              <a:defRPr/>
            </a:pPr>
            <a:fld id="{D01075B1-A85B-4EA9-847E-27716606016E}" type="slidenum">
              <a:rPr lang="en-US" altLang="en-US" smtClean="0"/>
              <a:pPr>
                <a:defRPr/>
              </a:pPr>
              <a:t>8</a:t>
            </a:fld>
            <a:endParaRPr lang="en-US" altLang="en-US"/>
          </a:p>
        </p:txBody>
      </p:sp>
      <p:graphicFrame>
        <p:nvGraphicFramePr>
          <p:cNvPr id="8" name="Diagrama 4">
            <a:extLst>
              <a:ext uri="{FF2B5EF4-FFF2-40B4-BE49-F238E27FC236}">
                <a16:creationId xmlns:a16="http://schemas.microsoft.com/office/drawing/2014/main" id="{3A6FEFB3-A5F0-E6C6-2F70-14287A7D11BF}"/>
              </a:ext>
            </a:extLst>
          </p:cNvPr>
          <p:cNvGraphicFramePr/>
          <p:nvPr>
            <p:custDataLst>
              <p:tags r:id="rId1"/>
            </p:custDataLst>
            <p:extLst>
              <p:ext uri="{D42A27DB-BD31-4B8C-83A1-F6EECF244321}">
                <p14:modId xmlns:p14="http://schemas.microsoft.com/office/powerpoint/2010/main" val="3333022266"/>
              </p:ext>
            </p:extLst>
          </p:nvPr>
        </p:nvGraphicFramePr>
        <p:xfrm>
          <a:off x="523738" y="2241379"/>
          <a:ext cx="8077200" cy="41910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14838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AutoShape 2">
            <a:extLst>
              <a:ext uri="{FF2B5EF4-FFF2-40B4-BE49-F238E27FC236}">
                <a16:creationId xmlns:a16="http://schemas.microsoft.com/office/drawing/2014/main" id="{46BEA80F-CD72-4B25-9CFE-D59ECE1CF5B0}"/>
              </a:ext>
            </a:extLst>
          </p:cNvPr>
          <p:cNvSpPr>
            <a:spLocks noGrp="1" noChangeArrowheads="1"/>
          </p:cNvSpPr>
          <p:nvPr>
            <p:ph type="title"/>
          </p:nvPr>
        </p:nvSpPr>
        <p:spPr>
          <a:xfrm>
            <a:off x="0" y="284176"/>
            <a:ext cx="9144000" cy="1508760"/>
          </a:xfrm>
        </p:spPr>
        <p:txBody>
          <a:bodyPr>
            <a:normAutofit/>
          </a:bodyPr>
          <a:lstStyle/>
          <a:p>
            <a:pPr algn="ctr" eaLnBrk="1" hangingPunct="1"/>
            <a:r>
              <a:rPr lang="en-US" altLang="en-US" sz="3600" dirty="0">
                <a:latin typeface="Arial Black" panose="020B0A04020102020204" pitchFamily="34" charset="0"/>
              </a:rPr>
              <a:t>Roles of the boa</a:t>
            </a:r>
            <a:br>
              <a:rPr lang="en-US" altLang="en-US" sz="3600" dirty="0">
                <a:latin typeface="Arial Black" panose="020B0A04020102020204" pitchFamily="34" charset="0"/>
              </a:rPr>
            </a:br>
            <a:r>
              <a:rPr lang="en-US" altLang="en-US" sz="3600" dirty="0">
                <a:latin typeface="Arial Black" panose="020B0A04020102020204" pitchFamily="34" charset="0"/>
              </a:rPr>
              <a:t>(scope of Audit)</a:t>
            </a:r>
          </a:p>
        </p:txBody>
      </p:sp>
      <p:sp>
        <p:nvSpPr>
          <p:cNvPr id="9220" name="Rectangle 3">
            <a:extLst>
              <a:ext uri="{FF2B5EF4-FFF2-40B4-BE49-F238E27FC236}">
                <a16:creationId xmlns:a16="http://schemas.microsoft.com/office/drawing/2014/main" id="{52A3A0F6-A8D9-4902-BB81-67BBDB7E55A2}"/>
              </a:ext>
            </a:extLst>
          </p:cNvPr>
          <p:cNvSpPr>
            <a:spLocks noGrp="1" noChangeArrowheads="1"/>
          </p:cNvSpPr>
          <p:nvPr>
            <p:ph idx="1"/>
          </p:nvPr>
        </p:nvSpPr>
        <p:spPr>
          <a:xfrm>
            <a:off x="172933" y="1905000"/>
            <a:ext cx="8798133" cy="4572000"/>
          </a:xfrm>
        </p:spPr>
        <p:txBody>
          <a:bodyPr>
            <a:noAutofit/>
          </a:bodyPr>
          <a:lstStyle/>
          <a:p>
            <a:pPr marL="0" indent="0">
              <a:lnSpc>
                <a:spcPct val="80000"/>
              </a:lnSpc>
              <a:buNone/>
            </a:pPr>
            <a:r>
              <a:rPr lang="en-US" altLang="en-US" sz="2800" dirty="0">
                <a:latin typeface="Arial" panose="020B0604020202020204" pitchFamily="34" charset="0"/>
                <a:cs typeface="Arial" panose="020B0604020202020204" pitchFamily="34" charset="0"/>
              </a:rPr>
              <a:t>Referred to in UNFRR (Article 7):</a:t>
            </a:r>
          </a:p>
          <a:p>
            <a:pPr marL="0" indent="0">
              <a:lnSpc>
                <a:spcPct val="80000"/>
              </a:lnSpc>
              <a:buNone/>
            </a:pPr>
            <a:endParaRPr lang="en-US" altLang="en-US" sz="1050" dirty="0">
              <a:latin typeface="Arial" panose="020B0604020202020204" pitchFamily="34" charset="0"/>
              <a:cs typeface="Arial" panose="020B0604020202020204" pitchFamily="34" charset="0"/>
            </a:endParaRPr>
          </a:p>
          <a:p>
            <a:pPr eaLnBrk="1" hangingPunct="1">
              <a:lnSpc>
                <a:spcPct val="80000"/>
              </a:lnSpc>
              <a:buFont typeface="Wingdings" panose="05000000000000000000" pitchFamily="2" charset="2"/>
              <a:buChar char="q"/>
            </a:pPr>
            <a:r>
              <a:rPr lang="en-US" altLang="en-US" sz="2800" dirty="0">
                <a:latin typeface="Arial" panose="020B0604020202020204" pitchFamily="34" charset="0"/>
                <a:cs typeface="Arial" panose="020B0604020202020204" pitchFamily="34" charset="0"/>
              </a:rPr>
              <a:t> Regulation 7.5:</a:t>
            </a:r>
          </a:p>
          <a:p>
            <a:pPr lvl="2">
              <a:lnSpc>
                <a:spcPct val="80000"/>
              </a:lnSpc>
              <a:buClr>
                <a:schemeClr val="accent4"/>
              </a:buClr>
              <a:buFont typeface="Wingdings" panose="05000000000000000000" pitchFamily="2" charset="2"/>
              <a:buChar char="§"/>
            </a:pPr>
            <a:r>
              <a:rPr lang="en-US" altLang="en-US" sz="2800" dirty="0">
                <a:latin typeface="Arial" panose="020B0604020202020204" pitchFamily="34" charset="0"/>
                <a:cs typeface="Arial" panose="020B0604020202020204" pitchFamily="34" charset="0"/>
              </a:rPr>
              <a:t> Audit of the financial statements (audit opinion)</a:t>
            </a:r>
          </a:p>
          <a:p>
            <a:pPr lvl="2">
              <a:lnSpc>
                <a:spcPct val="80000"/>
              </a:lnSpc>
              <a:buClr>
                <a:schemeClr val="accent4"/>
              </a:buClr>
              <a:buFont typeface="Wingdings" panose="05000000000000000000" pitchFamily="2" charset="2"/>
              <a:buChar char="§"/>
            </a:pPr>
            <a:r>
              <a:rPr lang="en-US" altLang="en-US" sz="2800" dirty="0">
                <a:latin typeface="Arial" panose="020B0604020202020204" pitchFamily="34" charset="0"/>
                <a:cs typeface="Arial" panose="020B0604020202020204" pitchFamily="34" charset="0"/>
              </a:rPr>
              <a:t> Audit of management issues* (long-form reports)</a:t>
            </a:r>
          </a:p>
          <a:p>
            <a:pPr marL="0" indent="0" eaLnBrk="1" hangingPunct="1">
              <a:lnSpc>
                <a:spcPct val="80000"/>
              </a:lnSpc>
              <a:buNone/>
            </a:pPr>
            <a:endParaRPr lang="en-US" altLang="en-US" sz="1000" dirty="0">
              <a:latin typeface="Arial" panose="020B0604020202020204" pitchFamily="34" charset="0"/>
              <a:cs typeface="Arial" panose="020B0604020202020204" pitchFamily="34" charset="0"/>
            </a:endParaRPr>
          </a:p>
          <a:p>
            <a:pPr>
              <a:lnSpc>
                <a:spcPct val="80000"/>
              </a:lnSpc>
              <a:buFont typeface="Wingdings" panose="05000000000000000000" pitchFamily="2" charset="2"/>
              <a:buChar char="q"/>
            </a:pPr>
            <a:r>
              <a:rPr lang="en-US" altLang="en-US" sz="2800" dirty="0">
                <a:latin typeface="Arial" panose="020B0604020202020204" pitchFamily="34" charset="0"/>
                <a:cs typeface="Arial" panose="020B0604020202020204" pitchFamily="34" charset="0"/>
              </a:rPr>
              <a:t> Regulation 7.7:</a:t>
            </a:r>
          </a:p>
          <a:p>
            <a:pPr lvl="2">
              <a:lnSpc>
                <a:spcPct val="80000"/>
              </a:lnSpc>
              <a:buClr>
                <a:schemeClr val="accent4"/>
              </a:buClr>
              <a:buFont typeface="Wingdings" panose="05000000000000000000" pitchFamily="2" charset="2"/>
              <a:buChar char="§"/>
            </a:pPr>
            <a:r>
              <a:rPr lang="en-US" altLang="en-US" sz="2800" dirty="0">
                <a:latin typeface="Arial" panose="020B0604020202020204" pitchFamily="34" charset="0"/>
                <a:cs typeface="Arial" panose="020B0604020202020204" pitchFamily="34" charset="0"/>
              </a:rPr>
              <a:t> Performance audit (topic-specific and when requested by the ACABQ)</a:t>
            </a:r>
          </a:p>
          <a:p>
            <a:pPr marL="457200" lvl="2" indent="0">
              <a:lnSpc>
                <a:spcPct val="80000"/>
              </a:lnSpc>
              <a:buClr>
                <a:schemeClr val="accent4"/>
              </a:buClr>
              <a:buNone/>
            </a:pPr>
            <a:endParaRPr lang="en-US" altLang="en-US" sz="1600" dirty="0">
              <a:latin typeface="Arial" panose="020B0604020202020204" pitchFamily="34" charset="0"/>
              <a:cs typeface="Arial" panose="020B0604020202020204" pitchFamily="34" charset="0"/>
            </a:endParaRPr>
          </a:p>
          <a:p>
            <a:pPr marL="0" indent="0">
              <a:lnSpc>
                <a:spcPct val="80000"/>
              </a:lnSpc>
              <a:buClr>
                <a:schemeClr val="accent4"/>
              </a:buClr>
              <a:buNone/>
            </a:pPr>
            <a:r>
              <a:rPr lang="en-US" altLang="en-US" sz="1800" dirty="0">
                <a:latin typeface="Arial" panose="020B0604020202020204" pitchFamily="34" charset="0"/>
                <a:cs typeface="Arial" panose="020B0604020202020204" pitchFamily="34" charset="0"/>
              </a:rPr>
              <a:t>* As the BOA deems necessary.</a:t>
            </a:r>
            <a:r>
              <a:rPr lang="en-US" altLang="en-US" sz="3200" dirty="0">
                <a:latin typeface="Arial" panose="020B0604020202020204" pitchFamily="34" charset="0"/>
                <a:cs typeface="Arial" panose="020B0604020202020204" pitchFamily="34" charset="0"/>
              </a:rPr>
              <a:t> </a:t>
            </a:r>
          </a:p>
          <a:p>
            <a:pPr>
              <a:lnSpc>
                <a:spcPct val="80000"/>
              </a:lnSpc>
              <a:buClr>
                <a:schemeClr val="accent4"/>
              </a:buClr>
              <a:buFont typeface="Wingdings" panose="05000000000000000000" pitchFamily="2" charset="2"/>
              <a:buChar char="v"/>
            </a:pPr>
            <a:endParaRPr lang="en-US" altLang="en-US" sz="3200" dirty="0">
              <a:latin typeface="Arial" panose="020B0604020202020204" pitchFamily="34" charset="0"/>
              <a:cs typeface="Arial" panose="020B0604020202020204" pitchFamily="34" charset="0"/>
            </a:endParaRP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anded">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Banded">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nded">
      <a:fillStyleLst>
        <a:solidFill>
          <a:schemeClr val="phClr"/>
        </a:solidFill>
        <a:gradFill rotWithShape="1">
          <a:gsLst>
            <a:gs pos="0">
              <a:schemeClr val="phClr">
                <a:tint val="65000"/>
                <a:satMod val="120000"/>
                <a:lumMod val="107000"/>
              </a:schemeClr>
            </a:gs>
            <a:gs pos="50000">
              <a:schemeClr val="phClr">
                <a:tint val="70000"/>
                <a:satMod val="124000"/>
                <a:lumMod val="103000"/>
              </a:schemeClr>
            </a:gs>
            <a:gs pos="100000">
              <a:schemeClr val="phClr">
                <a:tint val="85000"/>
                <a:satMod val="120000"/>
                <a:lumMod val="100000"/>
              </a:schemeClr>
            </a:gs>
          </a:gsLst>
          <a:lin ang="5400000" scaled="0"/>
        </a:gradFill>
        <a:gradFill rotWithShape="1">
          <a:gsLst>
            <a:gs pos="0">
              <a:schemeClr val="phClr">
                <a:tint val="85000"/>
                <a:shade val="98000"/>
                <a:satMod val="110000"/>
                <a:lumMod val="103000"/>
              </a:schemeClr>
            </a:gs>
            <a:gs pos="50000">
              <a:schemeClr val="phClr">
                <a:shade val="85000"/>
                <a:satMod val="105000"/>
                <a:lumMod val="100000"/>
              </a:schemeClr>
            </a:gs>
            <a:gs pos="100000">
              <a:schemeClr val="phClr">
                <a:shade val="60000"/>
                <a:satMod val="12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15875" dir="5400000" algn="ctr" rotWithShape="0">
              <a:srgbClr val="000000">
                <a:alpha val="68000"/>
              </a:srgbClr>
            </a:outerShdw>
          </a:effectLst>
        </a:effectStyle>
        <a:effectStyle>
          <a:effectLst>
            <a:outerShdw blurRad="88900" dist="27940" dir="5400000" algn="ctr" rotWithShape="0">
              <a:srgbClr val="000000">
                <a:alpha val="63000"/>
              </a:srgbClr>
            </a:outerShdw>
          </a:effectLst>
        </a:effectStyle>
      </a:effectStyleLst>
      <a:bgFillStyleLst>
        <a:solidFill>
          <a:schemeClr val="phClr"/>
        </a:solidFill>
        <a:blipFill rotWithShape="1">
          <a:blip xmlns:r="http://schemas.openxmlformats.org/officeDocument/2006/relationships" r:embed="rId1">
            <a:duotone>
              <a:schemeClr val="phClr"/>
              <a:schemeClr val="phClr">
                <a:shade val="91000"/>
                <a:satMod val="105000"/>
              </a:schemeClr>
            </a:duotone>
          </a:blip>
          <a:tile tx="0" ty="0" sx="100000" sy="100000" flip="none" algn="tl"/>
        </a:blipFill>
        <a:gradFill rotWithShape="1">
          <a:gsLst>
            <a:gs pos="0">
              <a:schemeClr val="phClr">
                <a:tint val="100000"/>
                <a:shade val="0"/>
                <a:satMod val="100000"/>
              </a:schemeClr>
            </a:gs>
            <a:gs pos="100000">
              <a:schemeClr val="phClr">
                <a:shade val="10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Banded" id="{98DFF888-2449-4D28-977C-6306C017633E}" vid="{9792607F-9579-4224-82FF-9C88C3E1E53D}"/>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CC2ACFA87F550418D225E071F542ADA" ma:contentTypeVersion="16" ma:contentTypeDescription="Create a new document." ma:contentTypeScope="" ma:versionID="1aea0e12b377c9c0b881d88d9df5b071">
  <xsd:schema xmlns:xsd="http://www.w3.org/2001/XMLSchema" xmlns:xs="http://www.w3.org/2001/XMLSchema" xmlns:p="http://schemas.microsoft.com/office/2006/metadata/properties" xmlns:ns2="0f1cb922-524b-4a63-a729-f715e5c73bc5" xmlns:ns3="8bde3967-4b29-49c8-add0-1b77de203898" targetNamespace="http://schemas.microsoft.com/office/2006/metadata/properties" ma:root="true" ma:fieldsID="fd35b85e235b33e0ef23a4aa174e638e" ns2:_="" ns3:_="">
    <xsd:import namespace="0f1cb922-524b-4a63-a729-f715e5c73bc5"/>
    <xsd:import namespace="8bde3967-4b29-49c8-add0-1b77de20389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Date" minOccurs="0"/>
                <xsd:element ref="ns2:MediaServiceLocation" minOccurs="0"/>
                <xsd:element ref="ns2:Dateofcreation"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f1cb922-524b-4a63-a729-f715e5c73bc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Date" ma:index="17" nillable="true" ma:displayName="Date" ma:format="DateOnly" ma:internalName="Date">
      <xsd:simpleType>
        <xsd:restriction base="dms:DateTime"/>
      </xsd:simpleType>
    </xsd:element>
    <xsd:element name="MediaServiceLocation" ma:index="18" nillable="true" ma:displayName="Location" ma:internalName="MediaServiceLocation" ma:readOnly="true">
      <xsd:simpleType>
        <xsd:restriction base="dms:Text"/>
      </xsd:simpleType>
    </xsd:element>
    <xsd:element name="Dateofcreation" ma:index="19" nillable="true" ma:displayName="Date of creation" ma:format="DateTime" ma:internalName="Dateofcreation">
      <xsd:simpleType>
        <xsd:restriction base="dms:DateTime"/>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bde3967-4b29-49c8-add0-1b77de20389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Date xmlns="0f1cb922-524b-4a63-a729-f715e5c73bc5" xsi:nil="true"/>
    <Dateofcreation xmlns="0f1cb922-524b-4a63-a729-f715e5c73bc5" xsi:nil="true"/>
  </documentManagement>
</p:properties>
</file>

<file path=customXml/itemProps1.xml><?xml version="1.0" encoding="utf-8"?>
<ds:datastoreItem xmlns:ds="http://schemas.openxmlformats.org/officeDocument/2006/customXml" ds:itemID="{93276F7C-D868-4C36-BE89-2F9C9B4A76E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f1cb922-524b-4a63-a729-f715e5c73bc5"/>
    <ds:schemaRef ds:uri="8bde3967-4b29-49c8-add0-1b77de20389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43FC519-000A-4F61-9769-A1157CDB5C97}">
  <ds:schemaRefs>
    <ds:schemaRef ds:uri="http://schemas.microsoft.com/sharepoint/v3/contenttype/forms"/>
  </ds:schemaRefs>
</ds:datastoreItem>
</file>

<file path=customXml/itemProps3.xml><?xml version="1.0" encoding="utf-8"?>
<ds:datastoreItem xmlns:ds="http://schemas.openxmlformats.org/officeDocument/2006/customXml" ds:itemID="{682554ED-A682-4CF4-9CD8-7ABB0247AFC0}">
  <ds:schemaRefs>
    <ds:schemaRef ds:uri="http://schemas.microsoft.com/office/2006/metadata/properties"/>
    <ds:schemaRef ds:uri="http://schemas.microsoft.com/office/infopath/2007/PartnerControls"/>
    <ds:schemaRef ds:uri="0f1cb922-524b-4a63-a729-f715e5c73bc5"/>
  </ds:schemaRefs>
</ds:datastoreItem>
</file>

<file path=docProps/app.xml><?xml version="1.0" encoding="utf-8"?>
<Properties xmlns="http://schemas.openxmlformats.org/officeDocument/2006/extended-properties" xmlns:vt="http://schemas.openxmlformats.org/officeDocument/2006/docPropsVTypes">
  <Template>TM03090430[[fn=Banded]]</Template>
  <TotalTime>2536</TotalTime>
  <Words>1924</Words>
  <Application>Microsoft Office PowerPoint</Application>
  <PresentationFormat>On-screen Show (4:3)</PresentationFormat>
  <Paragraphs>259</Paragraphs>
  <Slides>19</Slides>
  <Notes>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19</vt:i4>
      </vt:variant>
    </vt:vector>
  </HeadingPairs>
  <TitlesOfParts>
    <vt:vector size="27" baseType="lpstr">
      <vt:lpstr>Abadi</vt:lpstr>
      <vt:lpstr>Arial</vt:lpstr>
      <vt:lpstr>Arial Black</vt:lpstr>
      <vt:lpstr>Calibri</vt:lpstr>
      <vt:lpstr>Corbel</vt:lpstr>
      <vt:lpstr>Times New Roman</vt:lpstr>
      <vt:lpstr>Wingdings</vt:lpstr>
      <vt:lpstr>Banded</vt:lpstr>
      <vt:lpstr>PowerPoint Presentation</vt:lpstr>
      <vt:lpstr>Establishment of the boA</vt:lpstr>
      <vt:lpstr>Current Composition</vt:lpstr>
      <vt:lpstr>Procedure of appointment</vt:lpstr>
      <vt:lpstr>Current members </vt:lpstr>
      <vt:lpstr>Audit Operations Committee (AOC) </vt:lpstr>
      <vt:lpstr>Current members of the  AUDIT OPERATIONS COMMITTEE</vt:lpstr>
      <vt:lpstr>regulatory framework</vt:lpstr>
      <vt:lpstr>Roles of the boa (scope of Audit)</vt:lpstr>
      <vt:lpstr>Examples of performance audit</vt:lpstr>
      <vt:lpstr>Examples of performance audit</vt:lpstr>
      <vt:lpstr>Allocation of entities</vt:lpstr>
      <vt:lpstr>Current portfolio vol. i</vt:lpstr>
      <vt:lpstr>Current portfolio vol. iI</vt:lpstr>
      <vt:lpstr>Current portfolio Funds and programmes,  other entities</vt:lpstr>
      <vt:lpstr>Board session</vt:lpstr>
      <vt:lpstr>related parties</vt:lpstr>
      <vt:lpstr>United nations Panel of External Auditors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Board of Auditors</dc:title>
  <dc:creator>Sai Tun Tun Thein</dc:creator>
  <cp:lastModifiedBy>Sejong Lee</cp:lastModifiedBy>
  <cp:revision>35</cp:revision>
  <dcterms:created xsi:type="dcterms:W3CDTF">2020-06-24T19:31:15Z</dcterms:created>
  <dcterms:modified xsi:type="dcterms:W3CDTF">2023-09-05T18:02:40Z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0x010100ACC2ACFA87F550418D225E071F542ADA</vt:lpwstr>
  </property>
</Properties>
</file>